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5"/>
  </p:notesMasterIdLst>
  <p:sldIdLst>
    <p:sldId id="256" r:id="rId2"/>
    <p:sldId id="258" r:id="rId3"/>
    <p:sldId id="260" r:id="rId4"/>
  </p:sldIdLst>
  <p:sldSz cx="6858000" cy="9906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6" orient="horz" pos="5615" userDrawn="1">
          <p15:clr>
            <a:srgbClr val="A4A3A4"/>
          </p15:clr>
        </p15:guide>
        <p15:guide id="7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225"/>
    <p:restoredTop sz="94241"/>
  </p:normalViewPr>
  <p:slideViewPr>
    <p:cSldViewPr snapToGrid="0" snapToObjects="1">
      <p:cViewPr>
        <p:scale>
          <a:sx n="139" d="100"/>
          <a:sy n="139" d="100"/>
        </p:scale>
        <p:origin x="448" y="-1616"/>
      </p:cViewPr>
      <p:guideLst>
        <p:guide orient="horz" pos="5615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46ECB1-4FF0-A44F-B8D5-789C93DC290F}" type="datetimeFigureOut">
              <a:rPr lang="de-DE" smtClean="0"/>
              <a:t>10.03.17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DBF13D-84D8-6A44-83D4-9EE6677431F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060104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 smtClean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10.03.17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10.03.17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10.03.17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10.03.17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10.03.17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10.03.17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10.03.17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10.03.17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10.03.17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10.03.17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10.03.17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B0755A-CF30-D146-8D26-B2A5A92CA76D}" type="datetimeFigureOut">
              <a:rPr lang="de-DE" smtClean="0"/>
              <a:t>10.03.17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54834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341193" y="1239195"/>
            <a:ext cx="4201300" cy="4201300"/>
            <a:chOff x="1356440" y="827902"/>
            <a:chExt cx="4201300" cy="4201300"/>
          </a:xfrm>
        </p:grpSpPr>
        <p:sp>
          <p:nvSpPr>
            <p:cNvPr id="5" name="Rechteck 4"/>
            <p:cNvSpPr/>
            <p:nvPr/>
          </p:nvSpPr>
          <p:spPr>
            <a:xfrm>
              <a:off x="135644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" name="Rechteck 5"/>
            <p:cNvSpPr/>
            <p:nvPr/>
          </p:nvSpPr>
          <p:spPr>
            <a:xfrm>
              <a:off x="177657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" name="Rechteck 6"/>
            <p:cNvSpPr/>
            <p:nvPr/>
          </p:nvSpPr>
          <p:spPr>
            <a:xfrm>
              <a:off x="219670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" name="Rechteck 7"/>
            <p:cNvSpPr/>
            <p:nvPr/>
          </p:nvSpPr>
          <p:spPr>
            <a:xfrm>
              <a:off x="261683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" name="Rechteck 8"/>
            <p:cNvSpPr/>
            <p:nvPr/>
          </p:nvSpPr>
          <p:spPr>
            <a:xfrm>
              <a:off x="303696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" name="Rechteck 9"/>
            <p:cNvSpPr/>
            <p:nvPr/>
          </p:nvSpPr>
          <p:spPr>
            <a:xfrm>
              <a:off x="345709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1" name="Rechteck 10"/>
            <p:cNvSpPr/>
            <p:nvPr/>
          </p:nvSpPr>
          <p:spPr>
            <a:xfrm>
              <a:off x="387722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2" name="Rechteck 11"/>
            <p:cNvSpPr/>
            <p:nvPr/>
          </p:nvSpPr>
          <p:spPr>
            <a:xfrm>
              <a:off x="429735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3" name="Rechteck 12"/>
            <p:cNvSpPr/>
            <p:nvPr/>
          </p:nvSpPr>
          <p:spPr>
            <a:xfrm>
              <a:off x="471748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4" name="Rechteck 13"/>
            <p:cNvSpPr/>
            <p:nvPr/>
          </p:nvSpPr>
          <p:spPr>
            <a:xfrm>
              <a:off x="513761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5" name="Rechteck 14"/>
            <p:cNvSpPr/>
            <p:nvPr/>
          </p:nvSpPr>
          <p:spPr>
            <a:xfrm>
              <a:off x="135644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6" name="Rechteck 15"/>
            <p:cNvSpPr/>
            <p:nvPr/>
          </p:nvSpPr>
          <p:spPr>
            <a:xfrm>
              <a:off x="177657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7" name="Rechteck 16"/>
            <p:cNvSpPr/>
            <p:nvPr/>
          </p:nvSpPr>
          <p:spPr>
            <a:xfrm>
              <a:off x="219670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8" name="Rechteck 17"/>
            <p:cNvSpPr/>
            <p:nvPr/>
          </p:nvSpPr>
          <p:spPr>
            <a:xfrm>
              <a:off x="261683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9" name="Rechteck 18"/>
            <p:cNvSpPr/>
            <p:nvPr/>
          </p:nvSpPr>
          <p:spPr>
            <a:xfrm>
              <a:off x="303696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0" name="Rechteck 19"/>
            <p:cNvSpPr/>
            <p:nvPr/>
          </p:nvSpPr>
          <p:spPr>
            <a:xfrm>
              <a:off x="345709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1" name="Rechteck 20"/>
            <p:cNvSpPr/>
            <p:nvPr/>
          </p:nvSpPr>
          <p:spPr>
            <a:xfrm>
              <a:off x="387722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2" name="Rechteck 21"/>
            <p:cNvSpPr/>
            <p:nvPr/>
          </p:nvSpPr>
          <p:spPr>
            <a:xfrm>
              <a:off x="429735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3" name="Rechteck 22"/>
            <p:cNvSpPr/>
            <p:nvPr/>
          </p:nvSpPr>
          <p:spPr>
            <a:xfrm>
              <a:off x="471748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4" name="Rechteck 23"/>
            <p:cNvSpPr/>
            <p:nvPr/>
          </p:nvSpPr>
          <p:spPr>
            <a:xfrm>
              <a:off x="513761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5" name="Rechteck 24"/>
            <p:cNvSpPr/>
            <p:nvPr/>
          </p:nvSpPr>
          <p:spPr>
            <a:xfrm>
              <a:off x="135644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6" name="Rechteck 25"/>
            <p:cNvSpPr/>
            <p:nvPr/>
          </p:nvSpPr>
          <p:spPr>
            <a:xfrm>
              <a:off x="177657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7" name="Rechteck 26"/>
            <p:cNvSpPr/>
            <p:nvPr/>
          </p:nvSpPr>
          <p:spPr>
            <a:xfrm>
              <a:off x="219670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8" name="Rechteck 27"/>
            <p:cNvSpPr/>
            <p:nvPr/>
          </p:nvSpPr>
          <p:spPr>
            <a:xfrm>
              <a:off x="261683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9" name="Rechteck 28"/>
            <p:cNvSpPr/>
            <p:nvPr/>
          </p:nvSpPr>
          <p:spPr>
            <a:xfrm>
              <a:off x="303696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0" name="Rechteck 29"/>
            <p:cNvSpPr/>
            <p:nvPr/>
          </p:nvSpPr>
          <p:spPr>
            <a:xfrm>
              <a:off x="345709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1" name="Rechteck 30"/>
            <p:cNvSpPr/>
            <p:nvPr/>
          </p:nvSpPr>
          <p:spPr>
            <a:xfrm>
              <a:off x="387722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2" name="Rechteck 31"/>
            <p:cNvSpPr/>
            <p:nvPr/>
          </p:nvSpPr>
          <p:spPr>
            <a:xfrm>
              <a:off x="429735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3" name="Rechteck 32"/>
            <p:cNvSpPr/>
            <p:nvPr/>
          </p:nvSpPr>
          <p:spPr>
            <a:xfrm>
              <a:off x="471748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4" name="Rechteck 33"/>
            <p:cNvSpPr/>
            <p:nvPr/>
          </p:nvSpPr>
          <p:spPr>
            <a:xfrm>
              <a:off x="513761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5" name="Rechteck 34"/>
            <p:cNvSpPr/>
            <p:nvPr/>
          </p:nvSpPr>
          <p:spPr>
            <a:xfrm>
              <a:off x="135644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6" name="Rechteck 35"/>
            <p:cNvSpPr/>
            <p:nvPr/>
          </p:nvSpPr>
          <p:spPr>
            <a:xfrm>
              <a:off x="177657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7" name="Rechteck 36"/>
            <p:cNvSpPr/>
            <p:nvPr/>
          </p:nvSpPr>
          <p:spPr>
            <a:xfrm>
              <a:off x="219670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8" name="Rechteck 37"/>
            <p:cNvSpPr/>
            <p:nvPr/>
          </p:nvSpPr>
          <p:spPr>
            <a:xfrm>
              <a:off x="261683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9" name="Rechteck 38"/>
            <p:cNvSpPr/>
            <p:nvPr/>
          </p:nvSpPr>
          <p:spPr>
            <a:xfrm>
              <a:off x="303696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0" name="Rechteck 39"/>
            <p:cNvSpPr/>
            <p:nvPr/>
          </p:nvSpPr>
          <p:spPr>
            <a:xfrm>
              <a:off x="345709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1" name="Rechteck 40"/>
            <p:cNvSpPr/>
            <p:nvPr/>
          </p:nvSpPr>
          <p:spPr>
            <a:xfrm>
              <a:off x="387722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2" name="Rechteck 41"/>
            <p:cNvSpPr/>
            <p:nvPr/>
          </p:nvSpPr>
          <p:spPr>
            <a:xfrm>
              <a:off x="429735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3" name="Rechteck 42"/>
            <p:cNvSpPr/>
            <p:nvPr/>
          </p:nvSpPr>
          <p:spPr>
            <a:xfrm>
              <a:off x="471748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4" name="Rechteck 43"/>
            <p:cNvSpPr/>
            <p:nvPr/>
          </p:nvSpPr>
          <p:spPr>
            <a:xfrm>
              <a:off x="513761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5" name="Rechteck 44"/>
            <p:cNvSpPr/>
            <p:nvPr/>
          </p:nvSpPr>
          <p:spPr>
            <a:xfrm>
              <a:off x="135644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6" name="Rechteck 45"/>
            <p:cNvSpPr/>
            <p:nvPr/>
          </p:nvSpPr>
          <p:spPr>
            <a:xfrm>
              <a:off x="177657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7" name="Rechteck 46"/>
            <p:cNvSpPr/>
            <p:nvPr/>
          </p:nvSpPr>
          <p:spPr>
            <a:xfrm>
              <a:off x="219670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8" name="Rechteck 47"/>
            <p:cNvSpPr/>
            <p:nvPr/>
          </p:nvSpPr>
          <p:spPr>
            <a:xfrm>
              <a:off x="261683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9" name="Rechteck 48"/>
            <p:cNvSpPr/>
            <p:nvPr/>
          </p:nvSpPr>
          <p:spPr>
            <a:xfrm>
              <a:off x="303696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0" name="Rechteck 49"/>
            <p:cNvSpPr/>
            <p:nvPr/>
          </p:nvSpPr>
          <p:spPr>
            <a:xfrm>
              <a:off x="345709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1" name="Rechteck 50"/>
            <p:cNvSpPr/>
            <p:nvPr/>
          </p:nvSpPr>
          <p:spPr>
            <a:xfrm>
              <a:off x="387722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2" name="Rechteck 51"/>
            <p:cNvSpPr/>
            <p:nvPr/>
          </p:nvSpPr>
          <p:spPr>
            <a:xfrm>
              <a:off x="429735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3" name="Rechteck 52"/>
            <p:cNvSpPr/>
            <p:nvPr/>
          </p:nvSpPr>
          <p:spPr>
            <a:xfrm>
              <a:off x="471748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4" name="Rechteck 53"/>
            <p:cNvSpPr/>
            <p:nvPr/>
          </p:nvSpPr>
          <p:spPr>
            <a:xfrm>
              <a:off x="513761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5" name="Rechteck 54"/>
            <p:cNvSpPr/>
            <p:nvPr/>
          </p:nvSpPr>
          <p:spPr>
            <a:xfrm>
              <a:off x="135644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6" name="Rechteck 55"/>
            <p:cNvSpPr/>
            <p:nvPr/>
          </p:nvSpPr>
          <p:spPr>
            <a:xfrm>
              <a:off x="177657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7" name="Rechteck 56"/>
            <p:cNvSpPr/>
            <p:nvPr/>
          </p:nvSpPr>
          <p:spPr>
            <a:xfrm>
              <a:off x="219670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8" name="Rechteck 57"/>
            <p:cNvSpPr/>
            <p:nvPr/>
          </p:nvSpPr>
          <p:spPr>
            <a:xfrm>
              <a:off x="261683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9" name="Rechteck 58"/>
            <p:cNvSpPr/>
            <p:nvPr/>
          </p:nvSpPr>
          <p:spPr>
            <a:xfrm>
              <a:off x="303696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0" name="Rechteck 59"/>
            <p:cNvSpPr/>
            <p:nvPr/>
          </p:nvSpPr>
          <p:spPr>
            <a:xfrm>
              <a:off x="345709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1" name="Rechteck 60"/>
            <p:cNvSpPr/>
            <p:nvPr/>
          </p:nvSpPr>
          <p:spPr>
            <a:xfrm>
              <a:off x="387722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2" name="Rechteck 61"/>
            <p:cNvSpPr/>
            <p:nvPr/>
          </p:nvSpPr>
          <p:spPr>
            <a:xfrm>
              <a:off x="429735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3" name="Rechteck 62"/>
            <p:cNvSpPr/>
            <p:nvPr/>
          </p:nvSpPr>
          <p:spPr>
            <a:xfrm>
              <a:off x="471748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4" name="Rechteck 63"/>
            <p:cNvSpPr/>
            <p:nvPr/>
          </p:nvSpPr>
          <p:spPr>
            <a:xfrm>
              <a:off x="513761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5" name="Rechteck 64"/>
            <p:cNvSpPr/>
            <p:nvPr/>
          </p:nvSpPr>
          <p:spPr>
            <a:xfrm>
              <a:off x="135644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6" name="Rechteck 65"/>
            <p:cNvSpPr/>
            <p:nvPr/>
          </p:nvSpPr>
          <p:spPr>
            <a:xfrm>
              <a:off x="177657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7" name="Rechteck 66"/>
            <p:cNvSpPr/>
            <p:nvPr/>
          </p:nvSpPr>
          <p:spPr>
            <a:xfrm>
              <a:off x="219670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8" name="Rechteck 67"/>
            <p:cNvSpPr/>
            <p:nvPr/>
          </p:nvSpPr>
          <p:spPr>
            <a:xfrm>
              <a:off x="261683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9" name="Rechteck 68"/>
            <p:cNvSpPr/>
            <p:nvPr/>
          </p:nvSpPr>
          <p:spPr>
            <a:xfrm>
              <a:off x="303696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0" name="Rechteck 69"/>
            <p:cNvSpPr/>
            <p:nvPr/>
          </p:nvSpPr>
          <p:spPr>
            <a:xfrm>
              <a:off x="345709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1" name="Rechteck 70"/>
            <p:cNvSpPr/>
            <p:nvPr/>
          </p:nvSpPr>
          <p:spPr>
            <a:xfrm>
              <a:off x="387722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2" name="Rechteck 71"/>
            <p:cNvSpPr/>
            <p:nvPr/>
          </p:nvSpPr>
          <p:spPr>
            <a:xfrm>
              <a:off x="429735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3" name="Rechteck 72"/>
            <p:cNvSpPr/>
            <p:nvPr/>
          </p:nvSpPr>
          <p:spPr>
            <a:xfrm>
              <a:off x="471748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4" name="Rechteck 73"/>
            <p:cNvSpPr/>
            <p:nvPr/>
          </p:nvSpPr>
          <p:spPr>
            <a:xfrm>
              <a:off x="513761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5" name="Rechteck 74"/>
            <p:cNvSpPr/>
            <p:nvPr/>
          </p:nvSpPr>
          <p:spPr>
            <a:xfrm>
              <a:off x="135644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6" name="Rechteck 75"/>
            <p:cNvSpPr/>
            <p:nvPr/>
          </p:nvSpPr>
          <p:spPr>
            <a:xfrm>
              <a:off x="177657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7" name="Rechteck 76"/>
            <p:cNvSpPr/>
            <p:nvPr/>
          </p:nvSpPr>
          <p:spPr>
            <a:xfrm>
              <a:off x="219670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8" name="Rechteck 77"/>
            <p:cNvSpPr/>
            <p:nvPr/>
          </p:nvSpPr>
          <p:spPr>
            <a:xfrm>
              <a:off x="261683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9" name="Rechteck 78"/>
            <p:cNvSpPr/>
            <p:nvPr/>
          </p:nvSpPr>
          <p:spPr>
            <a:xfrm>
              <a:off x="303696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0" name="Rechteck 79"/>
            <p:cNvSpPr/>
            <p:nvPr/>
          </p:nvSpPr>
          <p:spPr>
            <a:xfrm>
              <a:off x="345709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1" name="Rechteck 80"/>
            <p:cNvSpPr/>
            <p:nvPr/>
          </p:nvSpPr>
          <p:spPr>
            <a:xfrm>
              <a:off x="387722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2" name="Rechteck 81"/>
            <p:cNvSpPr/>
            <p:nvPr/>
          </p:nvSpPr>
          <p:spPr>
            <a:xfrm>
              <a:off x="429735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3" name="Rechteck 82"/>
            <p:cNvSpPr/>
            <p:nvPr/>
          </p:nvSpPr>
          <p:spPr>
            <a:xfrm>
              <a:off x="471748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4" name="Rechteck 83"/>
            <p:cNvSpPr/>
            <p:nvPr/>
          </p:nvSpPr>
          <p:spPr>
            <a:xfrm>
              <a:off x="513761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5" name="Rechteck 84"/>
            <p:cNvSpPr/>
            <p:nvPr/>
          </p:nvSpPr>
          <p:spPr>
            <a:xfrm>
              <a:off x="135644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6" name="Rechteck 85"/>
            <p:cNvSpPr/>
            <p:nvPr/>
          </p:nvSpPr>
          <p:spPr>
            <a:xfrm>
              <a:off x="177657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7" name="Rechteck 86"/>
            <p:cNvSpPr/>
            <p:nvPr/>
          </p:nvSpPr>
          <p:spPr>
            <a:xfrm>
              <a:off x="219670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8" name="Rechteck 87"/>
            <p:cNvSpPr/>
            <p:nvPr/>
          </p:nvSpPr>
          <p:spPr>
            <a:xfrm>
              <a:off x="261683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9" name="Rechteck 88"/>
            <p:cNvSpPr/>
            <p:nvPr/>
          </p:nvSpPr>
          <p:spPr>
            <a:xfrm>
              <a:off x="303696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0" name="Rechteck 89"/>
            <p:cNvSpPr/>
            <p:nvPr/>
          </p:nvSpPr>
          <p:spPr>
            <a:xfrm>
              <a:off x="345709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1" name="Rechteck 90"/>
            <p:cNvSpPr/>
            <p:nvPr/>
          </p:nvSpPr>
          <p:spPr>
            <a:xfrm>
              <a:off x="387722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2" name="Rechteck 91"/>
            <p:cNvSpPr/>
            <p:nvPr/>
          </p:nvSpPr>
          <p:spPr>
            <a:xfrm>
              <a:off x="429735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3" name="Rechteck 92"/>
            <p:cNvSpPr/>
            <p:nvPr/>
          </p:nvSpPr>
          <p:spPr>
            <a:xfrm>
              <a:off x="471748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4" name="Rechteck 93"/>
            <p:cNvSpPr/>
            <p:nvPr/>
          </p:nvSpPr>
          <p:spPr>
            <a:xfrm>
              <a:off x="513761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7" name="Rechteck 96"/>
            <p:cNvSpPr/>
            <p:nvPr/>
          </p:nvSpPr>
          <p:spPr>
            <a:xfrm>
              <a:off x="135644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</a:t>
              </a:r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8" name="Rechteck 97"/>
            <p:cNvSpPr/>
            <p:nvPr/>
          </p:nvSpPr>
          <p:spPr>
            <a:xfrm>
              <a:off x="177657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9" name="Rechteck 98"/>
            <p:cNvSpPr/>
            <p:nvPr/>
          </p:nvSpPr>
          <p:spPr>
            <a:xfrm>
              <a:off x="219670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0" name="Rechteck 99"/>
            <p:cNvSpPr/>
            <p:nvPr/>
          </p:nvSpPr>
          <p:spPr>
            <a:xfrm>
              <a:off x="261683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1" name="Rechteck 100"/>
            <p:cNvSpPr/>
            <p:nvPr/>
          </p:nvSpPr>
          <p:spPr>
            <a:xfrm>
              <a:off x="303696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2" name="Rechteck 101"/>
            <p:cNvSpPr/>
            <p:nvPr/>
          </p:nvSpPr>
          <p:spPr>
            <a:xfrm>
              <a:off x="345709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3" name="Rechteck 102"/>
            <p:cNvSpPr/>
            <p:nvPr/>
          </p:nvSpPr>
          <p:spPr>
            <a:xfrm>
              <a:off x="387722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4" name="Rechteck 103"/>
            <p:cNvSpPr/>
            <p:nvPr/>
          </p:nvSpPr>
          <p:spPr>
            <a:xfrm>
              <a:off x="429735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5" name="Rechteck 104"/>
            <p:cNvSpPr/>
            <p:nvPr/>
          </p:nvSpPr>
          <p:spPr>
            <a:xfrm>
              <a:off x="471748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6" name="Rechteck 105"/>
            <p:cNvSpPr/>
            <p:nvPr/>
          </p:nvSpPr>
          <p:spPr>
            <a:xfrm>
              <a:off x="513761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235508" y="6212949"/>
            <a:ext cx="2875720" cy="2885365"/>
            <a:chOff x="563030" y="4779681"/>
            <a:chExt cx="4844747" cy="4860995"/>
          </a:xfrm>
        </p:grpSpPr>
        <p:pic>
          <p:nvPicPr>
            <p:cNvPr id="107" name="Picture 10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56440" y="4779681"/>
              <a:ext cx="4051337" cy="4074459"/>
            </a:xfrm>
            <a:prstGeom prst="rect">
              <a:avLst/>
            </a:prstGeom>
          </p:spPr>
        </p:pic>
        <p:cxnSp>
          <p:nvCxnSpPr>
            <p:cNvPr id="108" name="Straight Arrow Connector 107"/>
            <p:cNvCxnSpPr/>
            <p:nvPr/>
          </p:nvCxnSpPr>
          <p:spPr>
            <a:xfrm flipV="1">
              <a:off x="2477034" y="8688291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Arrow Connector 108"/>
            <p:cNvCxnSpPr/>
            <p:nvPr/>
          </p:nvCxnSpPr>
          <p:spPr>
            <a:xfrm flipV="1">
              <a:off x="3153869" y="8688291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Arrow Connector 109"/>
            <p:cNvCxnSpPr/>
            <p:nvPr/>
          </p:nvCxnSpPr>
          <p:spPr>
            <a:xfrm flipV="1">
              <a:off x="3853113" y="8688291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1" name="TextBox 110"/>
            <p:cNvSpPr txBox="1"/>
            <p:nvPr/>
          </p:nvSpPr>
          <p:spPr>
            <a:xfrm>
              <a:off x="2232061" y="9166785"/>
              <a:ext cx="645981" cy="440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b="1" dirty="0" err="1" smtClean="0">
                  <a:solidFill>
                    <a:schemeClr val="accent2"/>
                  </a:solidFill>
                </a:rPr>
                <a:t>z</a:t>
              </a:r>
              <a:r>
                <a:rPr lang="de-DE" sz="1050" b="1" dirty="0" smtClean="0">
                  <a:solidFill>
                    <a:schemeClr val="accent2"/>
                  </a:solidFill>
                </a:rPr>
                <a:t>=1</a:t>
              </a:r>
              <a:endParaRPr lang="de-DE" sz="1050" b="1" dirty="0">
                <a:solidFill>
                  <a:schemeClr val="accent2"/>
                </a:solidFill>
              </a:endParaRPr>
            </a:p>
          </p:txBody>
        </p:sp>
        <p:sp>
          <p:nvSpPr>
            <p:cNvPr id="112" name="TextBox 111"/>
            <p:cNvSpPr txBox="1"/>
            <p:nvPr/>
          </p:nvSpPr>
          <p:spPr>
            <a:xfrm>
              <a:off x="3015299" y="9166785"/>
              <a:ext cx="432636" cy="440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/>
                <a:t>2</a:t>
              </a:r>
              <a:endParaRPr lang="de-DE" sz="1050" dirty="0"/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3702270" y="9166785"/>
              <a:ext cx="432636" cy="440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dirty="0" smtClean="0"/>
                <a:t>3</a:t>
              </a:r>
              <a:endParaRPr lang="de-DE" sz="1050" dirty="0"/>
            </a:p>
          </p:txBody>
        </p:sp>
        <p:sp>
          <p:nvSpPr>
            <p:cNvPr id="114" name="TextBox 113"/>
            <p:cNvSpPr txBox="1"/>
            <p:nvPr/>
          </p:nvSpPr>
          <p:spPr>
            <a:xfrm>
              <a:off x="577770" y="7544174"/>
              <a:ext cx="654084" cy="440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dirty="0" err="1"/>
                <a:t>x</a:t>
              </a:r>
              <a:r>
                <a:rPr lang="de-DE" sz="1050" smtClean="0"/>
                <a:t>=1</a:t>
              </a:r>
              <a:endParaRPr lang="de-DE" sz="1050" dirty="0"/>
            </a:p>
          </p:txBody>
        </p:sp>
        <p:sp>
          <p:nvSpPr>
            <p:cNvPr id="115" name="TextBox 114"/>
            <p:cNvSpPr txBox="1"/>
            <p:nvPr/>
          </p:nvSpPr>
          <p:spPr>
            <a:xfrm>
              <a:off x="582253" y="8194112"/>
              <a:ext cx="654084" cy="440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dirty="0" smtClean="0"/>
                <a:t>x=0</a:t>
              </a:r>
              <a:endParaRPr lang="de-DE" sz="1050" dirty="0"/>
            </a:p>
          </p:txBody>
        </p:sp>
        <p:sp>
          <p:nvSpPr>
            <p:cNvPr id="116" name="TextBox 115"/>
            <p:cNvSpPr txBox="1"/>
            <p:nvPr/>
          </p:nvSpPr>
          <p:spPr>
            <a:xfrm>
              <a:off x="1569848" y="9199940"/>
              <a:ext cx="645981" cy="440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dirty="0" err="1" smtClean="0"/>
                <a:t>z</a:t>
              </a:r>
              <a:r>
                <a:rPr lang="de-DE" sz="1050" dirty="0" smtClean="0"/>
                <a:t>=0</a:t>
              </a:r>
              <a:endParaRPr lang="de-DE" sz="1050" dirty="0"/>
            </a:p>
          </p:txBody>
        </p:sp>
        <p:cxnSp>
          <p:nvCxnSpPr>
            <p:cNvPr id="117" name="Straight Arrow Connector 116"/>
            <p:cNvCxnSpPr/>
            <p:nvPr/>
          </p:nvCxnSpPr>
          <p:spPr>
            <a:xfrm flipV="1">
              <a:off x="1824085" y="8688291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Arrow Connector 117"/>
            <p:cNvCxnSpPr/>
            <p:nvPr/>
          </p:nvCxnSpPr>
          <p:spPr>
            <a:xfrm rot="5400000" flipV="1">
              <a:off x="1329582" y="8203964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Arrow Connector 118"/>
            <p:cNvCxnSpPr/>
            <p:nvPr/>
          </p:nvCxnSpPr>
          <p:spPr>
            <a:xfrm rot="5400000" flipV="1">
              <a:off x="1329582" y="7567239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Arrow Connector 119"/>
            <p:cNvCxnSpPr/>
            <p:nvPr/>
          </p:nvCxnSpPr>
          <p:spPr>
            <a:xfrm rot="5400000" flipV="1">
              <a:off x="1329582" y="6885921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Arrow Connector 120"/>
            <p:cNvCxnSpPr/>
            <p:nvPr/>
          </p:nvCxnSpPr>
          <p:spPr>
            <a:xfrm rot="5400000" flipV="1">
              <a:off x="1329582" y="6204603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2" name="TextBox 121"/>
            <p:cNvSpPr txBox="1"/>
            <p:nvPr/>
          </p:nvSpPr>
          <p:spPr>
            <a:xfrm>
              <a:off x="563030" y="6849873"/>
              <a:ext cx="659485" cy="440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b="1" dirty="0" smtClean="0">
                  <a:solidFill>
                    <a:schemeClr val="accent2"/>
                  </a:solidFill>
                </a:rPr>
                <a:t>x=2</a:t>
              </a:r>
              <a:endParaRPr lang="de-DE" sz="1050" b="1" dirty="0">
                <a:solidFill>
                  <a:schemeClr val="accent2"/>
                </a:solidFill>
              </a:endParaRPr>
            </a:p>
          </p:txBody>
        </p:sp>
        <p:sp>
          <p:nvSpPr>
            <p:cNvPr id="123" name="TextBox 122"/>
            <p:cNvSpPr txBox="1"/>
            <p:nvPr/>
          </p:nvSpPr>
          <p:spPr>
            <a:xfrm>
              <a:off x="577770" y="6188025"/>
              <a:ext cx="654084" cy="440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dirty="0" smtClean="0"/>
                <a:t>x=3</a:t>
              </a:r>
              <a:endParaRPr lang="de-DE" sz="1050" dirty="0"/>
            </a:p>
          </p:txBody>
        </p:sp>
        <p:sp>
          <p:nvSpPr>
            <p:cNvPr id="124" name="Oval 123"/>
            <p:cNvSpPr/>
            <p:nvPr/>
          </p:nvSpPr>
          <p:spPr>
            <a:xfrm>
              <a:off x="2425786" y="6832177"/>
              <a:ext cx="255494" cy="249670"/>
            </a:xfrm>
            <a:prstGeom prst="ellipse">
              <a:avLst/>
            </a:prstGeom>
            <a:solidFill>
              <a:srgbClr val="FFC000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050"/>
            </a:p>
          </p:txBody>
        </p:sp>
        <p:sp>
          <p:nvSpPr>
            <p:cNvPr id="125" name="Rectangle 124"/>
            <p:cNvSpPr/>
            <p:nvPr/>
          </p:nvSpPr>
          <p:spPr>
            <a:xfrm>
              <a:off x="2477034" y="6372692"/>
              <a:ext cx="676835" cy="661847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050"/>
            </a:p>
          </p:txBody>
        </p:sp>
      </p:grpSp>
      <p:sp>
        <p:nvSpPr>
          <p:cNvPr id="126" name="TextBox 125"/>
          <p:cNvSpPr txBox="1"/>
          <p:nvPr/>
        </p:nvSpPr>
        <p:spPr>
          <a:xfrm>
            <a:off x="3262196" y="6249128"/>
            <a:ext cx="3400960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sz="1100" dirty="0" smtClean="0"/>
              <a:t>Eine Wand liegt immer auf der Grenze eines Quadrates. Wir stellen uns also vor, wir stehen auf diesem Quadrat.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sz="1100" dirty="0" smtClean="0"/>
              <a:t>Die Position eines Quadrates gibt man durch seine linke untere Ecke an.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sz="1100" dirty="0" smtClean="0"/>
              <a:t>Deshalb ist das Quadrat an der Position </a:t>
            </a:r>
            <a:r>
              <a:rPr lang="de-DE" sz="1100" b="1" dirty="0" smtClean="0">
                <a:solidFill>
                  <a:schemeClr val="accent2"/>
                </a:solidFill>
              </a:rPr>
              <a:t>x=2</a:t>
            </a:r>
            <a:r>
              <a:rPr lang="de-DE" sz="1100" dirty="0" smtClean="0"/>
              <a:t> und </a:t>
            </a:r>
            <a:r>
              <a:rPr lang="de-DE" sz="1100" b="1" dirty="0" err="1" smtClean="0">
                <a:solidFill>
                  <a:schemeClr val="accent2"/>
                </a:solidFill>
              </a:rPr>
              <a:t>z</a:t>
            </a:r>
            <a:r>
              <a:rPr lang="de-DE" sz="1100" b="1" dirty="0" smtClean="0">
                <a:solidFill>
                  <a:schemeClr val="accent2"/>
                </a:solidFill>
              </a:rPr>
              <a:t>=1.</a:t>
            </a:r>
            <a:endParaRPr lang="de-DE" sz="1100" b="1" dirty="0">
              <a:solidFill>
                <a:schemeClr val="accent2"/>
              </a:solidFill>
            </a:endParaRP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sz="1100" dirty="0" smtClean="0"/>
              <a:t>Dann sagt man noch, welche Wand man auf dem Quadrat setzen möchte</a:t>
            </a:r>
          </a:p>
          <a:p>
            <a:pPr marL="742950" lvl="1" indent="-285750">
              <a:spcAft>
                <a:spcPts val="600"/>
              </a:spcAft>
              <a:buFont typeface="Arial" charset="0"/>
              <a:buChar char="•"/>
            </a:pPr>
            <a:r>
              <a:rPr lang="de-DE" sz="1100" b="1" dirty="0" err="1" smtClean="0">
                <a:solidFill>
                  <a:srgbClr val="FF0000"/>
                </a:solidFill>
              </a:rPr>
              <a:t>left</a:t>
            </a:r>
            <a:r>
              <a:rPr lang="de-DE" sz="1100" dirty="0" smtClean="0">
                <a:solidFill>
                  <a:srgbClr val="FF0000"/>
                </a:solidFill>
              </a:rPr>
              <a:t> </a:t>
            </a:r>
            <a:r>
              <a:rPr lang="de-DE" sz="1100" dirty="0" smtClean="0"/>
              <a:t>= links</a:t>
            </a:r>
          </a:p>
          <a:p>
            <a:pPr marL="742950" lvl="1" indent="-285750">
              <a:spcAft>
                <a:spcPts val="600"/>
              </a:spcAft>
              <a:buFont typeface="Arial" charset="0"/>
              <a:buChar char="•"/>
            </a:pPr>
            <a:r>
              <a:rPr lang="de-DE" sz="1100" b="1" dirty="0" err="1" smtClean="0">
                <a:solidFill>
                  <a:srgbClr val="00ECEF"/>
                </a:solidFill>
              </a:rPr>
              <a:t>right</a:t>
            </a:r>
            <a:r>
              <a:rPr lang="de-DE" sz="1100" dirty="0" smtClean="0">
                <a:solidFill>
                  <a:srgbClr val="00ECEF"/>
                </a:solidFill>
              </a:rPr>
              <a:t> </a:t>
            </a:r>
            <a:r>
              <a:rPr lang="de-DE" sz="1100" dirty="0" smtClean="0"/>
              <a:t>= rechts</a:t>
            </a:r>
          </a:p>
          <a:p>
            <a:pPr marL="742950" lvl="1" indent="-285750">
              <a:spcAft>
                <a:spcPts val="600"/>
              </a:spcAft>
              <a:buFont typeface="Arial" charset="0"/>
              <a:buChar char="•"/>
            </a:pPr>
            <a:r>
              <a:rPr lang="de-DE" sz="1100" b="1" dirty="0" smtClean="0">
                <a:solidFill>
                  <a:srgbClr val="008000"/>
                </a:solidFill>
              </a:rPr>
              <a:t>back</a:t>
            </a:r>
            <a:r>
              <a:rPr lang="de-DE" sz="1100" dirty="0" smtClean="0"/>
              <a:t> = hinten (also hinter mir)</a:t>
            </a:r>
          </a:p>
          <a:p>
            <a:pPr marL="742950" lvl="1" indent="-285750">
              <a:spcAft>
                <a:spcPts val="600"/>
              </a:spcAft>
              <a:buFont typeface="Arial" charset="0"/>
              <a:buChar char="•"/>
            </a:pPr>
            <a:r>
              <a:rPr lang="de-DE" sz="1100" b="1" dirty="0" smtClean="0">
                <a:solidFill>
                  <a:srgbClr val="FFC000"/>
                </a:solidFill>
              </a:rPr>
              <a:t>front</a:t>
            </a:r>
            <a:r>
              <a:rPr lang="de-DE" sz="1100" dirty="0" smtClean="0"/>
              <a:t> = vorne (also vor mir)</a:t>
            </a:r>
          </a:p>
          <a:p>
            <a:pPr marL="285750" indent="-285750">
              <a:buFont typeface="Arial" charset="0"/>
              <a:buChar char="•"/>
            </a:pPr>
            <a:endParaRPr lang="de-DE" sz="1100" dirty="0"/>
          </a:p>
        </p:txBody>
      </p:sp>
      <p:sp>
        <p:nvSpPr>
          <p:cNvPr id="4" name="Rounded Rectangle 3"/>
          <p:cNvSpPr/>
          <p:nvPr/>
        </p:nvSpPr>
        <p:spPr>
          <a:xfrm>
            <a:off x="155448" y="502920"/>
            <a:ext cx="6507707" cy="9061704"/>
          </a:xfrm>
          <a:prstGeom prst="roundRect">
            <a:avLst>
              <a:gd name="adj" fmla="val 7601"/>
            </a:avLst>
          </a:pr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27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788749" y="55560"/>
            <a:ext cx="2667228" cy="9382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5811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/>
          <p:cNvSpPr txBox="1"/>
          <p:nvPr/>
        </p:nvSpPr>
        <p:spPr>
          <a:xfrm>
            <a:off x="314833" y="2172242"/>
            <a:ext cx="7432158" cy="7171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b="1" noProof="1" smtClean="0">
                <a:solidFill>
                  <a:srgbClr val="204A87"/>
                </a:solidFill>
                <a:latin typeface="Monaco" charset="0"/>
              </a:rPr>
              <a:t>import 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Irrgarten from </a:t>
            </a:r>
            <a:r>
              <a:rPr lang="de-DE" sz="1000" b="1" noProof="1" smtClean="0">
                <a:solidFill>
                  <a:srgbClr val="4E9A06"/>
                </a:solidFill>
                <a:latin typeface="Monaco" charset="0"/>
              </a:rPr>
              <a:t>'./../maze/irrgarten'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;</a:t>
            </a:r>
          </a:p>
          <a:p>
            <a:endParaRPr lang="de-DE" sz="1000" noProof="1" smtClean="0">
              <a:latin typeface="Monaco" charset="0"/>
            </a:endParaRPr>
          </a:p>
          <a:p>
            <a:r>
              <a:rPr lang="de-DE" sz="1000" b="1" noProof="1" smtClean="0">
                <a:solidFill>
                  <a:srgbClr val="204A87"/>
                </a:solidFill>
                <a:latin typeface="Monaco" charset="0"/>
              </a:rPr>
              <a:t>function 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start() {</a:t>
            </a:r>
          </a:p>
          <a:p>
            <a:endParaRPr lang="de-DE" sz="1000" noProof="1" smtClean="0">
              <a:latin typeface="Monaco" charset="0"/>
            </a:endParaRPr>
          </a:p>
          <a:p>
            <a:endParaRPr lang="de-DE" sz="1000" noProof="1" smtClean="0">
              <a:latin typeface="Monaco" charset="0"/>
            </a:endParaRPr>
          </a:p>
          <a:p>
            <a:r>
              <a:rPr lang="de-DE" sz="1000" noProof="1" smtClean="0">
                <a:latin typeface="Monaco" charset="0"/>
              </a:rPr>
              <a:t>  </a:t>
            </a:r>
            <a:r>
              <a:rPr lang="de-DE" sz="1000" b="1" noProof="1" smtClean="0">
                <a:solidFill>
                  <a:srgbClr val="204A87"/>
                </a:solidFill>
                <a:latin typeface="Monaco" charset="0"/>
              </a:rPr>
              <a:t>var 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irrgarten </a:t>
            </a:r>
            <a:r>
              <a:rPr lang="de-DE" sz="1000" b="1" noProof="1" smtClean="0">
                <a:solidFill>
                  <a:srgbClr val="CE5C00"/>
                </a:solidFill>
                <a:latin typeface="Monaco" charset="0"/>
              </a:rPr>
              <a:t>= </a:t>
            </a:r>
            <a:r>
              <a:rPr lang="de-DE" sz="1000" b="1" noProof="1" smtClean="0">
                <a:solidFill>
                  <a:srgbClr val="204A87"/>
                </a:solidFill>
                <a:latin typeface="Monaco" charset="0"/>
              </a:rPr>
              <a:t>new 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Irrgarten(</a:t>
            </a:r>
            <a:r>
              <a:rPr lang="de-DE" sz="1000" b="1" noProof="1" smtClean="0">
                <a:solidFill>
                  <a:srgbClr val="0000CF"/>
                </a:solidFill>
                <a:latin typeface="Monaco" charset="0"/>
              </a:rPr>
              <a:t>10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 smtClean="0">
                <a:solidFill>
                  <a:srgbClr val="0000CF"/>
                </a:solidFill>
                <a:latin typeface="Monaco" charset="0"/>
              </a:rPr>
              <a:t>10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endParaRPr lang="de-DE" sz="1000" noProof="1" smtClean="0">
              <a:latin typeface="Monaco" charset="0"/>
            </a:endParaRPr>
          </a:p>
          <a:p>
            <a:endParaRPr lang="de-DE" sz="1000" noProof="1" smtClean="0">
              <a:latin typeface="Monaco" charset="0"/>
            </a:endParaRPr>
          </a:p>
          <a:p>
            <a:r>
              <a:rPr lang="de-DE" sz="1000" noProof="1" smtClean="0">
                <a:latin typeface="Monaco" charset="0"/>
              </a:rPr>
              <a:t>  </a:t>
            </a:r>
            <a:r>
              <a:rPr lang="de-DE" sz="1000" noProof="1" smtClean="0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.neuerSpieler(</a:t>
            </a:r>
            <a:r>
              <a:rPr lang="de-DE" sz="1000" b="1" noProof="1" smtClean="0">
                <a:solidFill>
                  <a:srgbClr val="4E9A06"/>
                </a:solidFill>
                <a:latin typeface="Monaco" charset="0"/>
              </a:rPr>
              <a:t>'Max Mustermann'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 smtClean="0">
                <a:solidFill>
                  <a:srgbClr val="0000CF"/>
                </a:solidFill>
                <a:latin typeface="Monaco" charset="0"/>
              </a:rPr>
              <a:t>8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 smtClean="0">
                <a:solidFill>
                  <a:srgbClr val="0000CF"/>
                </a:solidFill>
                <a:latin typeface="Monaco" charset="0"/>
              </a:rPr>
              <a:t>1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endParaRPr lang="de-DE" sz="1000" noProof="1" smtClean="0">
              <a:latin typeface="Monaco" charset="0"/>
            </a:endParaRPr>
          </a:p>
          <a:p>
            <a:endParaRPr lang="de-DE" sz="1000" noProof="1" smtClean="0">
              <a:latin typeface="Monaco" charset="0"/>
            </a:endParaRPr>
          </a:p>
          <a:p>
            <a:r>
              <a:rPr lang="de-DE" sz="1000" noProof="1" smtClean="0">
                <a:latin typeface="Monaco" charset="0"/>
              </a:rPr>
              <a:t>  </a:t>
            </a:r>
            <a:r>
              <a:rPr lang="de-DE" sz="1000" noProof="1" smtClean="0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.neueWand(</a:t>
            </a:r>
            <a:r>
              <a:rPr lang="de-DE" sz="1000" b="1" noProof="1" smtClean="0">
                <a:solidFill>
                  <a:srgbClr val="0000CF"/>
                </a:solidFill>
                <a:latin typeface="Monaco" charset="0"/>
              </a:rPr>
              <a:t>6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 smtClean="0">
                <a:solidFill>
                  <a:srgbClr val="0000CF"/>
                </a:solidFill>
                <a:latin typeface="Monaco" charset="0"/>
              </a:rPr>
              <a:t>2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 smtClean="0">
                <a:solidFill>
                  <a:srgbClr val="4E9A06"/>
                </a:solidFill>
                <a:latin typeface="Monaco" charset="0"/>
              </a:rPr>
              <a:t>'oben'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r>
              <a:rPr lang="de-DE" sz="1000" noProof="1" smtClean="0">
                <a:latin typeface="Monaco" charset="0"/>
              </a:rPr>
              <a:t>  </a:t>
            </a:r>
            <a:r>
              <a:rPr lang="de-DE" sz="1000" noProof="1" smtClean="0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.neueWand(</a:t>
            </a:r>
            <a:r>
              <a:rPr lang="de-DE" sz="1000" b="1" noProof="1" smtClean="0">
                <a:solidFill>
                  <a:srgbClr val="0000CF"/>
                </a:solidFill>
                <a:latin typeface="Monaco" charset="0"/>
              </a:rPr>
              <a:t>6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 smtClean="0">
                <a:solidFill>
                  <a:srgbClr val="0000CF"/>
                </a:solidFill>
                <a:latin typeface="Monaco" charset="0"/>
              </a:rPr>
              <a:t>2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 smtClean="0">
                <a:solidFill>
                  <a:srgbClr val="4E9A06"/>
                </a:solidFill>
                <a:latin typeface="Monaco" charset="0"/>
              </a:rPr>
              <a:t>'rechts'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noProof="1" smtClean="0">
                <a:solidFill>
                  <a:srgbClr val="000000"/>
                </a:solidFill>
                <a:latin typeface="Monaco" charset="0"/>
              </a:rPr>
              <a:t>Muster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.HECKE);</a:t>
            </a:r>
          </a:p>
          <a:p>
            <a:r>
              <a:rPr lang="de-DE" sz="1000" noProof="1" smtClean="0">
                <a:latin typeface="Monaco" charset="0"/>
              </a:rPr>
              <a:t>  </a:t>
            </a:r>
            <a:r>
              <a:rPr lang="de-DE" sz="1000" noProof="1" smtClean="0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.neueWand(</a:t>
            </a:r>
            <a:r>
              <a:rPr lang="de-DE" sz="1000" b="1" noProof="1" smtClean="0">
                <a:solidFill>
                  <a:srgbClr val="0000CF"/>
                </a:solidFill>
                <a:latin typeface="Monaco" charset="0"/>
              </a:rPr>
              <a:t>6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 smtClean="0">
                <a:solidFill>
                  <a:srgbClr val="0000CF"/>
                </a:solidFill>
                <a:latin typeface="Monaco" charset="0"/>
              </a:rPr>
              <a:t>3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 smtClean="0">
                <a:solidFill>
                  <a:srgbClr val="4E9A06"/>
                </a:solidFill>
                <a:latin typeface="Monaco" charset="0"/>
              </a:rPr>
              <a:t>'unten'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endParaRPr lang="de-DE" sz="1000" noProof="1" smtClean="0">
              <a:latin typeface="Monaco" charset="0"/>
            </a:endParaRPr>
          </a:p>
          <a:p>
            <a:endParaRPr lang="de-DE" sz="1000" noProof="1" smtClean="0">
              <a:latin typeface="Monaco" charset="0"/>
            </a:endParaRPr>
          </a:p>
          <a:p>
            <a:r>
              <a:rPr lang="de-DE" sz="1000" noProof="1" smtClean="0">
                <a:latin typeface="Monaco" charset="0"/>
              </a:rPr>
              <a:t>  </a:t>
            </a:r>
            <a:r>
              <a:rPr lang="de-DE" sz="1000" noProof="1" smtClean="0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.neuerWuerfel(</a:t>
            </a:r>
            <a:r>
              <a:rPr lang="de-DE" sz="1000" b="1" noProof="1" smtClean="0">
                <a:solidFill>
                  <a:srgbClr val="0000CF"/>
                </a:solidFill>
                <a:latin typeface="Monaco" charset="0"/>
              </a:rPr>
              <a:t>3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 smtClean="0">
                <a:solidFill>
                  <a:srgbClr val="0000CF"/>
                </a:solidFill>
                <a:latin typeface="Monaco" charset="0"/>
              </a:rPr>
              <a:t>0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 smtClean="0">
                <a:solidFill>
                  <a:srgbClr val="4E9A06"/>
                </a:solidFill>
                <a:latin typeface="Monaco" charset="0"/>
              </a:rPr>
              <a:t>'Würfel'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endParaRPr lang="de-DE" sz="1000" noProof="1" smtClean="0">
              <a:latin typeface="Monaco" charset="0"/>
            </a:endParaRPr>
          </a:p>
          <a:p>
            <a:endParaRPr lang="de-DE" sz="1000" noProof="1" smtClean="0">
              <a:latin typeface="Monaco" charset="0"/>
            </a:endParaRPr>
          </a:p>
          <a:p>
            <a:r>
              <a:rPr lang="de-DE" sz="1000" noProof="1" smtClean="0">
                <a:latin typeface="Monaco" charset="0"/>
              </a:rPr>
              <a:t>  </a:t>
            </a:r>
            <a:r>
              <a:rPr lang="de-DE" sz="1000" noProof="1" smtClean="0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.neuerFeuerball(</a:t>
            </a:r>
            <a:r>
              <a:rPr lang="de-DE" sz="1000" b="1" noProof="1" smtClean="0">
                <a:solidFill>
                  <a:srgbClr val="0000CF"/>
                </a:solidFill>
                <a:latin typeface="Monaco" charset="0"/>
              </a:rPr>
              <a:t>1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 smtClean="0">
                <a:solidFill>
                  <a:srgbClr val="0000CF"/>
                </a:solidFill>
                <a:latin typeface="Monaco" charset="0"/>
              </a:rPr>
              <a:t>4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 smtClean="0">
                <a:solidFill>
                  <a:srgbClr val="4E9A06"/>
                </a:solidFill>
                <a:latin typeface="Monaco" charset="0"/>
              </a:rPr>
              <a:t>'Feuerball'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endParaRPr lang="de-DE" sz="1000" noProof="1" smtClean="0">
              <a:latin typeface="Monaco" charset="0"/>
            </a:endParaRPr>
          </a:p>
          <a:p>
            <a:endParaRPr lang="de-DE" sz="1000" noProof="1" smtClean="0">
              <a:latin typeface="Monaco" charset="0"/>
            </a:endParaRPr>
          </a:p>
          <a:p>
            <a:r>
              <a:rPr lang="de-DE" sz="1000" noProof="1" smtClean="0">
                <a:latin typeface="Monaco" charset="0"/>
              </a:rPr>
              <a:t>  </a:t>
            </a:r>
            <a:r>
              <a:rPr lang="de-DE" sz="1000" noProof="1" smtClean="0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.neuerWuerfel(</a:t>
            </a:r>
            <a:r>
              <a:rPr lang="de-DE" sz="1000" b="1" noProof="1" smtClean="0">
                <a:solidFill>
                  <a:srgbClr val="0000CF"/>
                </a:solidFill>
                <a:latin typeface="Monaco" charset="0"/>
              </a:rPr>
              <a:t>1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 smtClean="0">
                <a:solidFill>
                  <a:srgbClr val="0000CF"/>
                </a:solidFill>
                <a:latin typeface="Monaco" charset="0"/>
              </a:rPr>
              <a:t>1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 smtClean="0">
                <a:solidFill>
                  <a:srgbClr val="4E9A06"/>
                </a:solidFill>
                <a:latin typeface="Monaco" charset="0"/>
              </a:rPr>
              <a:t>'Beschleuniger'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)</a:t>
            </a:r>
          </a:p>
          <a:p>
            <a:r>
              <a:rPr lang="de-DE" sz="1000" noProof="1" smtClean="0">
                <a:latin typeface="Monaco" charset="0"/>
              </a:rPr>
              <a:t>  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.onCollect(</a:t>
            </a:r>
            <a:r>
              <a:rPr lang="de-DE" sz="1000" b="1" noProof="1" smtClean="0">
                <a:solidFill>
                  <a:srgbClr val="204A87"/>
                </a:solidFill>
                <a:latin typeface="Monaco" charset="0"/>
              </a:rPr>
              <a:t>function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() {</a:t>
            </a:r>
          </a:p>
          <a:p>
            <a:r>
              <a:rPr lang="de-DE" sz="1000" noProof="1" smtClean="0">
                <a:latin typeface="Monaco" charset="0"/>
              </a:rPr>
              <a:t>    </a:t>
            </a:r>
            <a:r>
              <a:rPr lang="de-DE" sz="1000" noProof="1" smtClean="0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.spieler.speed </a:t>
            </a:r>
            <a:r>
              <a:rPr lang="de-DE" sz="1000" b="1" noProof="1" smtClean="0">
                <a:solidFill>
                  <a:srgbClr val="CE5C00"/>
                </a:solidFill>
                <a:latin typeface="Monaco" charset="0"/>
              </a:rPr>
              <a:t>*= </a:t>
            </a:r>
            <a:r>
              <a:rPr lang="de-DE" sz="1000" b="1" noProof="1" smtClean="0">
                <a:solidFill>
                  <a:srgbClr val="0000CF"/>
                </a:solidFill>
                <a:latin typeface="Monaco" charset="0"/>
              </a:rPr>
              <a:t>2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;</a:t>
            </a:r>
          </a:p>
          <a:p>
            <a:r>
              <a:rPr lang="it-IT" sz="1000" noProof="1" smtClean="0">
                <a:latin typeface="Monaco" charset="0"/>
              </a:rPr>
              <a:t>  </a:t>
            </a:r>
            <a:r>
              <a:rPr lang="it-IT" sz="1000" b="1" noProof="1" smtClean="0">
                <a:solidFill>
                  <a:srgbClr val="000000"/>
                </a:solidFill>
                <a:latin typeface="Monaco" charset="0"/>
              </a:rPr>
              <a:t>});</a:t>
            </a:r>
          </a:p>
          <a:p>
            <a:endParaRPr lang="it-IT" sz="1000" noProof="1" smtClean="0">
              <a:latin typeface="Monaco" charset="0"/>
            </a:endParaRPr>
          </a:p>
          <a:p>
            <a:endParaRPr lang="it-IT" sz="1000" noProof="1" smtClean="0">
              <a:latin typeface="Monaco" charset="0"/>
            </a:endParaRPr>
          </a:p>
          <a:p>
            <a:r>
              <a:rPr lang="it-IT" sz="1000" noProof="1" smtClean="0">
                <a:latin typeface="Monaco" charset="0"/>
              </a:rPr>
              <a:t>  </a:t>
            </a:r>
            <a:r>
              <a:rPr lang="it-IT" sz="1000" noProof="1" smtClean="0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it-IT" sz="1000" b="1" noProof="1" smtClean="0">
                <a:solidFill>
                  <a:srgbClr val="000000"/>
                </a:solidFill>
                <a:latin typeface="Monaco" charset="0"/>
              </a:rPr>
              <a:t>.neuesPortal(</a:t>
            </a:r>
            <a:r>
              <a:rPr lang="it-IT" sz="1000" b="1" noProof="1" smtClean="0">
                <a:solidFill>
                  <a:srgbClr val="0000CF"/>
                </a:solidFill>
                <a:latin typeface="Monaco" charset="0"/>
              </a:rPr>
              <a:t>0</a:t>
            </a:r>
            <a:r>
              <a:rPr lang="it-IT" sz="1000" b="1" noProof="1" smtClean="0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it-IT" sz="1000" b="1" noProof="1" smtClean="0">
                <a:solidFill>
                  <a:srgbClr val="0000CF"/>
                </a:solidFill>
                <a:latin typeface="Monaco" charset="0"/>
              </a:rPr>
              <a:t>2</a:t>
            </a:r>
            <a:r>
              <a:rPr lang="it-IT" sz="1000" b="1" noProof="1" smtClean="0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it-IT" sz="1000" b="1" noProof="1" smtClean="0">
                <a:solidFill>
                  <a:srgbClr val="4E9A06"/>
                </a:solidFill>
                <a:latin typeface="Monaco" charset="0"/>
              </a:rPr>
              <a:t>'rechts'</a:t>
            </a:r>
            <a:r>
              <a:rPr lang="it-IT" sz="1000" b="1" noProof="1" smtClean="0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it-IT" sz="1000" b="1" noProof="1" smtClean="0">
                <a:solidFill>
                  <a:srgbClr val="0000CF"/>
                </a:solidFill>
                <a:latin typeface="Monaco" charset="0"/>
              </a:rPr>
              <a:t>9</a:t>
            </a:r>
            <a:r>
              <a:rPr lang="it-IT" sz="1000" b="1" noProof="1" smtClean="0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it-IT" sz="1000" b="1" noProof="1" smtClean="0">
                <a:solidFill>
                  <a:srgbClr val="0000CF"/>
                </a:solidFill>
                <a:latin typeface="Monaco" charset="0"/>
              </a:rPr>
              <a:t>4</a:t>
            </a:r>
            <a:r>
              <a:rPr lang="it-IT" sz="1000" b="1" noProof="1" smtClean="0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endParaRPr lang="it-IT" sz="1000" noProof="1" smtClean="0">
              <a:latin typeface="Monaco" charset="0"/>
            </a:endParaRPr>
          </a:p>
          <a:p>
            <a:endParaRPr lang="it-IT" sz="1000" noProof="1" smtClean="0">
              <a:latin typeface="Monaco" charset="0"/>
            </a:endParaRPr>
          </a:p>
          <a:p>
            <a:r>
              <a:rPr lang="nb-NO" sz="1000" noProof="1" smtClean="0">
                <a:latin typeface="Monaco" charset="0"/>
              </a:rPr>
              <a:t>  </a:t>
            </a:r>
            <a:r>
              <a:rPr lang="nb-NO" sz="1000" b="1" noProof="1" smtClean="0">
                <a:solidFill>
                  <a:srgbClr val="204A87"/>
                </a:solidFill>
                <a:latin typeface="Monaco" charset="0"/>
              </a:rPr>
              <a:t>for </a:t>
            </a:r>
            <a:r>
              <a:rPr lang="nb-NO" sz="1000" b="1" noProof="1" smtClean="0">
                <a:solidFill>
                  <a:srgbClr val="000000"/>
                </a:solidFill>
                <a:latin typeface="Monaco" charset="0"/>
              </a:rPr>
              <a:t>(</a:t>
            </a:r>
            <a:r>
              <a:rPr lang="nb-NO" sz="1000" b="1" noProof="1" smtClean="0">
                <a:solidFill>
                  <a:srgbClr val="204A87"/>
                </a:solidFill>
                <a:latin typeface="Monaco" charset="0"/>
              </a:rPr>
              <a:t>var </a:t>
            </a:r>
            <a:r>
              <a:rPr lang="nb-NO" sz="1000" b="1" noProof="1" smtClean="0">
                <a:solidFill>
                  <a:srgbClr val="000000"/>
                </a:solidFill>
                <a:latin typeface="Monaco" charset="0"/>
              </a:rPr>
              <a:t>i </a:t>
            </a:r>
            <a:r>
              <a:rPr lang="nb-NO" sz="1000" b="1" noProof="1" smtClean="0">
                <a:solidFill>
                  <a:srgbClr val="CE5C00"/>
                </a:solidFill>
                <a:latin typeface="Monaco" charset="0"/>
              </a:rPr>
              <a:t>= </a:t>
            </a:r>
            <a:r>
              <a:rPr lang="nb-NO" sz="1000" b="1" noProof="1" smtClean="0">
                <a:solidFill>
                  <a:srgbClr val="0000CF"/>
                </a:solidFill>
                <a:latin typeface="Monaco" charset="0"/>
              </a:rPr>
              <a:t>2</a:t>
            </a:r>
            <a:r>
              <a:rPr lang="nb-NO" sz="1000" b="1" noProof="1" smtClean="0">
                <a:solidFill>
                  <a:srgbClr val="000000"/>
                </a:solidFill>
                <a:latin typeface="Monaco" charset="0"/>
              </a:rPr>
              <a:t>; i </a:t>
            </a:r>
            <a:r>
              <a:rPr lang="nb-NO" sz="1000" b="1" noProof="1" smtClean="0">
                <a:solidFill>
                  <a:srgbClr val="CE5C00"/>
                </a:solidFill>
                <a:latin typeface="Monaco" charset="0"/>
              </a:rPr>
              <a:t>&lt; </a:t>
            </a:r>
            <a:r>
              <a:rPr lang="nb-NO" sz="1000" b="1" noProof="1" smtClean="0">
                <a:solidFill>
                  <a:srgbClr val="0000CF"/>
                </a:solidFill>
                <a:latin typeface="Monaco" charset="0"/>
              </a:rPr>
              <a:t>5</a:t>
            </a:r>
            <a:r>
              <a:rPr lang="nb-NO" sz="1000" b="1" noProof="1" smtClean="0">
                <a:solidFill>
                  <a:srgbClr val="000000"/>
                </a:solidFill>
                <a:latin typeface="Monaco" charset="0"/>
              </a:rPr>
              <a:t>; i</a:t>
            </a:r>
            <a:r>
              <a:rPr lang="nb-NO" sz="1000" b="1" noProof="1" smtClean="0">
                <a:solidFill>
                  <a:srgbClr val="CE5C00"/>
                </a:solidFill>
                <a:latin typeface="Monaco" charset="0"/>
              </a:rPr>
              <a:t>++</a:t>
            </a:r>
            <a:r>
              <a:rPr lang="nb-NO" sz="1000" b="1" noProof="1" smtClean="0">
                <a:solidFill>
                  <a:srgbClr val="000000"/>
                </a:solidFill>
                <a:latin typeface="Monaco" charset="0"/>
              </a:rPr>
              <a:t>) {</a:t>
            </a:r>
          </a:p>
          <a:p>
            <a:r>
              <a:rPr lang="nb-NO" sz="1000" noProof="1" smtClean="0">
                <a:latin typeface="Monaco" charset="0"/>
              </a:rPr>
              <a:t>    </a:t>
            </a:r>
            <a:r>
              <a:rPr lang="nb-NO" sz="1000" noProof="1" smtClean="0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nb-NO" sz="1000" b="1" noProof="1" smtClean="0">
                <a:solidFill>
                  <a:srgbClr val="000000"/>
                </a:solidFill>
                <a:latin typeface="Monaco" charset="0"/>
              </a:rPr>
              <a:t>.neueWand(</a:t>
            </a:r>
            <a:r>
              <a:rPr lang="nb-NO" sz="1000" b="1" noProof="1" smtClean="0">
                <a:solidFill>
                  <a:srgbClr val="0000CF"/>
                </a:solidFill>
                <a:latin typeface="Monaco" charset="0"/>
              </a:rPr>
              <a:t>1</a:t>
            </a:r>
            <a:r>
              <a:rPr lang="nb-NO" sz="1000" b="1" noProof="1" smtClean="0">
                <a:solidFill>
                  <a:srgbClr val="000000"/>
                </a:solidFill>
                <a:latin typeface="Monaco" charset="0"/>
              </a:rPr>
              <a:t>, i, </a:t>
            </a:r>
            <a:r>
              <a:rPr lang="nb-NO" sz="1000" b="1" noProof="1" smtClean="0">
                <a:solidFill>
                  <a:srgbClr val="4E9A06"/>
                </a:solidFill>
                <a:latin typeface="Monaco" charset="0"/>
              </a:rPr>
              <a:t>'oben'</a:t>
            </a:r>
            <a:r>
              <a:rPr lang="nb-NO" sz="1000" b="1" noProof="1" smtClean="0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r>
              <a:rPr lang="de-DE" sz="1000" noProof="1" smtClean="0">
                <a:latin typeface="Monaco" charset="0"/>
              </a:rPr>
              <a:t>  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}</a:t>
            </a:r>
          </a:p>
          <a:p>
            <a:endParaRPr lang="de-DE" sz="1000" noProof="1" smtClean="0">
              <a:latin typeface="Monaco" charset="0"/>
            </a:endParaRPr>
          </a:p>
          <a:p>
            <a:endParaRPr lang="de-DE" sz="1000" noProof="1" smtClean="0">
              <a:latin typeface="Monaco" charset="0"/>
            </a:endParaRPr>
          </a:p>
          <a:p>
            <a:r>
              <a:rPr lang="de-DE" sz="1000" noProof="1" smtClean="0">
                <a:latin typeface="Monaco" charset="0"/>
              </a:rPr>
              <a:t>  </a:t>
            </a:r>
            <a:r>
              <a:rPr lang="de-DE" sz="1000" noProof="1" smtClean="0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.alleXSekunden(</a:t>
            </a:r>
            <a:r>
              <a:rPr lang="de-DE" sz="1000" b="1" noProof="1" smtClean="0">
                <a:solidFill>
                  <a:srgbClr val="0000CF"/>
                </a:solidFill>
                <a:latin typeface="Monaco" charset="0"/>
              </a:rPr>
              <a:t>3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, irrgarten.neueZufallswand);</a:t>
            </a:r>
          </a:p>
          <a:p>
            <a:endParaRPr lang="de-DE" sz="1000" noProof="1" smtClean="0">
              <a:latin typeface="Monaco" charset="0"/>
            </a:endParaRPr>
          </a:p>
          <a:p>
            <a:endParaRPr lang="de-DE" sz="1000" noProof="1" smtClean="0">
              <a:latin typeface="Monaco" charset="0"/>
            </a:endParaRPr>
          </a:p>
          <a:p>
            <a:r>
              <a:rPr lang="de-DE" sz="1000" noProof="1" smtClean="0">
                <a:solidFill>
                  <a:srgbClr val="000000"/>
                </a:solidFill>
                <a:latin typeface="Monaco" charset="0"/>
              </a:rPr>
              <a:t>  irrgarten.starteMultiplayer();</a:t>
            </a:r>
          </a:p>
          <a:p>
            <a:endParaRPr lang="de-DE" sz="1000" noProof="1" smtClean="0">
              <a:solidFill>
                <a:srgbClr val="000000"/>
              </a:solidFill>
              <a:latin typeface="Monaco" charset="0"/>
            </a:endParaRPr>
          </a:p>
          <a:p>
            <a:r>
              <a:rPr lang="de-DE" sz="1000" noProof="1" smtClean="0">
                <a:latin typeface="Monaco" charset="0"/>
              </a:rPr>
              <a:t>  </a:t>
            </a:r>
            <a:r>
              <a:rPr lang="de-DE" sz="1000" noProof="1" smtClean="0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.start();</a:t>
            </a:r>
          </a:p>
          <a:p>
            <a:endParaRPr lang="de-DE" sz="1000" b="1" noProof="1" smtClean="0">
              <a:solidFill>
                <a:srgbClr val="000000"/>
              </a:solidFill>
              <a:latin typeface="Monaco" charset="0"/>
            </a:endParaRPr>
          </a:p>
          <a:p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}</a:t>
            </a:r>
          </a:p>
          <a:p>
            <a:endParaRPr lang="de-DE" sz="1000" noProof="1" smtClean="0">
              <a:latin typeface="Monaco" charset="0"/>
            </a:endParaRPr>
          </a:p>
          <a:p>
            <a:r>
              <a:rPr lang="de-DE" sz="1000" b="1" noProof="1" smtClean="0">
                <a:solidFill>
                  <a:srgbClr val="204A87"/>
                </a:solidFill>
                <a:latin typeface="Monaco" charset="0"/>
              </a:rPr>
              <a:t>export default 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{start};</a:t>
            </a:r>
            <a:endParaRPr lang="de-DE" sz="1000" b="1" noProof="1">
              <a:solidFill>
                <a:srgbClr val="000000"/>
              </a:solidFill>
              <a:latin typeface="Monaco" charset="0"/>
            </a:endParaRPr>
          </a:p>
        </p:txBody>
      </p:sp>
      <p:sp>
        <p:nvSpPr>
          <p:cNvPr id="126" name="Rechteck 125"/>
          <p:cNvSpPr/>
          <p:nvPr/>
        </p:nvSpPr>
        <p:spPr>
          <a:xfrm>
            <a:off x="233916" y="1915709"/>
            <a:ext cx="4082902" cy="872519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grpSp>
        <p:nvGrpSpPr>
          <p:cNvPr id="2" name="Gruppierung 1"/>
          <p:cNvGrpSpPr/>
          <p:nvPr/>
        </p:nvGrpSpPr>
        <p:grpSpPr>
          <a:xfrm>
            <a:off x="4430698" y="3127821"/>
            <a:ext cx="4157331" cy="4157331"/>
            <a:chOff x="3770031" y="5027762"/>
            <a:chExt cx="4201300" cy="4201300"/>
          </a:xfrm>
        </p:grpSpPr>
        <p:sp>
          <p:nvSpPr>
            <p:cNvPr id="5" name="Rechteck 4"/>
            <p:cNvSpPr/>
            <p:nvPr/>
          </p:nvSpPr>
          <p:spPr>
            <a:xfrm>
              <a:off x="377003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7,0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6" name="Rechteck 5"/>
            <p:cNvSpPr/>
            <p:nvPr/>
          </p:nvSpPr>
          <p:spPr>
            <a:xfrm>
              <a:off x="419016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7,1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7" name="Rechteck 6"/>
            <p:cNvSpPr/>
            <p:nvPr/>
          </p:nvSpPr>
          <p:spPr>
            <a:xfrm>
              <a:off x="461029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7,2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8" name="Rechteck 7"/>
            <p:cNvSpPr/>
            <p:nvPr/>
          </p:nvSpPr>
          <p:spPr>
            <a:xfrm>
              <a:off x="503042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7,3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9" name="Rechteck 8"/>
            <p:cNvSpPr/>
            <p:nvPr/>
          </p:nvSpPr>
          <p:spPr>
            <a:xfrm>
              <a:off x="545055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7,4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0" name="Rechteck 9"/>
            <p:cNvSpPr/>
            <p:nvPr/>
          </p:nvSpPr>
          <p:spPr>
            <a:xfrm>
              <a:off x="587068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7,5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1" name="Rechteck 10"/>
            <p:cNvSpPr/>
            <p:nvPr/>
          </p:nvSpPr>
          <p:spPr>
            <a:xfrm>
              <a:off x="629081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7,6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2" name="Rechteck 11"/>
            <p:cNvSpPr/>
            <p:nvPr/>
          </p:nvSpPr>
          <p:spPr>
            <a:xfrm>
              <a:off x="671094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7,7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3" name="Rechteck 12"/>
            <p:cNvSpPr/>
            <p:nvPr/>
          </p:nvSpPr>
          <p:spPr>
            <a:xfrm>
              <a:off x="713107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7,8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4" name="Rechteck 13"/>
            <p:cNvSpPr/>
            <p:nvPr/>
          </p:nvSpPr>
          <p:spPr>
            <a:xfrm>
              <a:off x="755120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7,9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5" name="Rechteck 14"/>
            <p:cNvSpPr/>
            <p:nvPr/>
          </p:nvSpPr>
          <p:spPr>
            <a:xfrm>
              <a:off x="377003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6,0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6" name="Rechteck 15"/>
            <p:cNvSpPr/>
            <p:nvPr/>
          </p:nvSpPr>
          <p:spPr>
            <a:xfrm>
              <a:off x="419016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6,1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7" name="Rechteck 16"/>
            <p:cNvSpPr/>
            <p:nvPr/>
          </p:nvSpPr>
          <p:spPr>
            <a:xfrm>
              <a:off x="461029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6,2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8" name="Rechteck 17"/>
            <p:cNvSpPr/>
            <p:nvPr/>
          </p:nvSpPr>
          <p:spPr>
            <a:xfrm>
              <a:off x="503042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6,3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9" name="Rechteck 18"/>
            <p:cNvSpPr/>
            <p:nvPr/>
          </p:nvSpPr>
          <p:spPr>
            <a:xfrm>
              <a:off x="545055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6,4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20" name="Rechteck 19"/>
            <p:cNvSpPr/>
            <p:nvPr/>
          </p:nvSpPr>
          <p:spPr>
            <a:xfrm>
              <a:off x="587068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6,5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21" name="Rechteck 20"/>
            <p:cNvSpPr/>
            <p:nvPr/>
          </p:nvSpPr>
          <p:spPr>
            <a:xfrm>
              <a:off x="629081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6,6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22" name="Rechteck 21"/>
            <p:cNvSpPr/>
            <p:nvPr/>
          </p:nvSpPr>
          <p:spPr>
            <a:xfrm>
              <a:off x="671094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6,7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23" name="Rechteck 22"/>
            <p:cNvSpPr/>
            <p:nvPr/>
          </p:nvSpPr>
          <p:spPr>
            <a:xfrm>
              <a:off x="713107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6,8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24" name="Rechteck 23"/>
            <p:cNvSpPr/>
            <p:nvPr/>
          </p:nvSpPr>
          <p:spPr>
            <a:xfrm>
              <a:off x="755120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6,9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25" name="Rechteck 24"/>
            <p:cNvSpPr/>
            <p:nvPr/>
          </p:nvSpPr>
          <p:spPr>
            <a:xfrm>
              <a:off x="377003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5,0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26" name="Rechteck 25"/>
            <p:cNvSpPr/>
            <p:nvPr/>
          </p:nvSpPr>
          <p:spPr>
            <a:xfrm>
              <a:off x="419016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5,1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27" name="Rechteck 26"/>
            <p:cNvSpPr/>
            <p:nvPr/>
          </p:nvSpPr>
          <p:spPr>
            <a:xfrm>
              <a:off x="461029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5,2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28" name="Rechteck 27"/>
            <p:cNvSpPr/>
            <p:nvPr/>
          </p:nvSpPr>
          <p:spPr>
            <a:xfrm>
              <a:off x="503042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5,3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29" name="Rechteck 28"/>
            <p:cNvSpPr/>
            <p:nvPr/>
          </p:nvSpPr>
          <p:spPr>
            <a:xfrm>
              <a:off x="545055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5,4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30" name="Rechteck 29"/>
            <p:cNvSpPr/>
            <p:nvPr/>
          </p:nvSpPr>
          <p:spPr>
            <a:xfrm>
              <a:off x="587068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5,5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31" name="Rechteck 30"/>
            <p:cNvSpPr/>
            <p:nvPr/>
          </p:nvSpPr>
          <p:spPr>
            <a:xfrm>
              <a:off x="629081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5,6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32" name="Rechteck 31"/>
            <p:cNvSpPr/>
            <p:nvPr/>
          </p:nvSpPr>
          <p:spPr>
            <a:xfrm>
              <a:off x="671094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5,7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33" name="Rechteck 32"/>
            <p:cNvSpPr/>
            <p:nvPr/>
          </p:nvSpPr>
          <p:spPr>
            <a:xfrm>
              <a:off x="713107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5,8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34" name="Rechteck 33"/>
            <p:cNvSpPr/>
            <p:nvPr/>
          </p:nvSpPr>
          <p:spPr>
            <a:xfrm>
              <a:off x="755120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5,9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35" name="Rechteck 34"/>
            <p:cNvSpPr/>
            <p:nvPr/>
          </p:nvSpPr>
          <p:spPr>
            <a:xfrm>
              <a:off x="377003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4,0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36" name="Rechteck 35"/>
            <p:cNvSpPr/>
            <p:nvPr/>
          </p:nvSpPr>
          <p:spPr>
            <a:xfrm>
              <a:off x="419016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4,1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37" name="Rechteck 36"/>
            <p:cNvSpPr/>
            <p:nvPr/>
          </p:nvSpPr>
          <p:spPr>
            <a:xfrm>
              <a:off x="461029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4,2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38" name="Rechteck 37"/>
            <p:cNvSpPr/>
            <p:nvPr/>
          </p:nvSpPr>
          <p:spPr>
            <a:xfrm>
              <a:off x="503042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4,3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39" name="Rechteck 38"/>
            <p:cNvSpPr/>
            <p:nvPr/>
          </p:nvSpPr>
          <p:spPr>
            <a:xfrm>
              <a:off x="545055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4,4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40" name="Rechteck 39"/>
            <p:cNvSpPr/>
            <p:nvPr/>
          </p:nvSpPr>
          <p:spPr>
            <a:xfrm>
              <a:off x="587068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4,5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41" name="Rechteck 40"/>
            <p:cNvSpPr/>
            <p:nvPr/>
          </p:nvSpPr>
          <p:spPr>
            <a:xfrm>
              <a:off x="629081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4,6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42" name="Rechteck 41"/>
            <p:cNvSpPr/>
            <p:nvPr/>
          </p:nvSpPr>
          <p:spPr>
            <a:xfrm>
              <a:off x="671094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4,7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43" name="Rechteck 42"/>
            <p:cNvSpPr/>
            <p:nvPr/>
          </p:nvSpPr>
          <p:spPr>
            <a:xfrm>
              <a:off x="713107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4,8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44" name="Rechteck 43"/>
            <p:cNvSpPr/>
            <p:nvPr/>
          </p:nvSpPr>
          <p:spPr>
            <a:xfrm>
              <a:off x="755120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4,9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45" name="Rechteck 44"/>
            <p:cNvSpPr/>
            <p:nvPr/>
          </p:nvSpPr>
          <p:spPr>
            <a:xfrm>
              <a:off x="377003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3,0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46" name="Rechteck 45"/>
            <p:cNvSpPr/>
            <p:nvPr/>
          </p:nvSpPr>
          <p:spPr>
            <a:xfrm>
              <a:off x="419016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3,1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47" name="Rechteck 46"/>
            <p:cNvSpPr/>
            <p:nvPr/>
          </p:nvSpPr>
          <p:spPr>
            <a:xfrm>
              <a:off x="461029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3,2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48" name="Rechteck 47"/>
            <p:cNvSpPr/>
            <p:nvPr/>
          </p:nvSpPr>
          <p:spPr>
            <a:xfrm>
              <a:off x="503042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3,3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49" name="Rechteck 48"/>
            <p:cNvSpPr/>
            <p:nvPr/>
          </p:nvSpPr>
          <p:spPr>
            <a:xfrm>
              <a:off x="545055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3,4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50" name="Rechteck 49"/>
            <p:cNvSpPr/>
            <p:nvPr/>
          </p:nvSpPr>
          <p:spPr>
            <a:xfrm>
              <a:off x="587068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3,5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51" name="Rechteck 50"/>
            <p:cNvSpPr/>
            <p:nvPr/>
          </p:nvSpPr>
          <p:spPr>
            <a:xfrm>
              <a:off x="629081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3,6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52" name="Rechteck 51"/>
            <p:cNvSpPr/>
            <p:nvPr/>
          </p:nvSpPr>
          <p:spPr>
            <a:xfrm>
              <a:off x="671094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3,7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53" name="Rechteck 52"/>
            <p:cNvSpPr/>
            <p:nvPr/>
          </p:nvSpPr>
          <p:spPr>
            <a:xfrm>
              <a:off x="713107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3,8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54" name="Rechteck 53"/>
            <p:cNvSpPr/>
            <p:nvPr/>
          </p:nvSpPr>
          <p:spPr>
            <a:xfrm>
              <a:off x="755120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3,9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55" name="Rechteck 54"/>
            <p:cNvSpPr/>
            <p:nvPr/>
          </p:nvSpPr>
          <p:spPr>
            <a:xfrm>
              <a:off x="377003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2,0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56" name="Rechteck 55"/>
            <p:cNvSpPr/>
            <p:nvPr/>
          </p:nvSpPr>
          <p:spPr>
            <a:xfrm>
              <a:off x="419016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2,1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57" name="Rechteck 56"/>
            <p:cNvSpPr/>
            <p:nvPr/>
          </p:nvSpPr>
          <p:spPr>
            <a:xfrm>
              <a:off x="461029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2,2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58" name="Rechteck 57"/>
            <p:cNvSpPr/>
            <p:nvPr/>
          </p:nvSpPr>
          <p:spPr>
            <a:xfrm>
              <a:off x="503042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2,3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59" name="Rechteck 58"/>
            <p:cNvSpPr/>
            <p:nvPr/>
          </p:nvSpPr>
          <p:spPr>
            <a:xfrm>
              <a:off x="545055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2,4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60" name="Rechteck 59"/>
            <p:cNvSpPr/>
            <p:nvPr/>
          </p:nvSpPr>
          <p:spPr>
            <a:xfrm>
              <a:off x="587068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2,5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61" name="Rechteck 60"/>
            <p:cNvSpPr/>
            <p:nvPr/>
          </p:nvSpPr>
          <p:spPr>
            <a:xfrm>
              <a:off x="629081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2,6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62" name="Rechteck 61"/>
            <p:cNvSpPr/>
            <p:nvPr/>
          </p:nvSpPr>
          <p:spPr>
            <a:xfrm>
              <a:off x="671094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2,7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63" name="Rechteck 62"/>
            <p:cNvSpPr/>
            <p:nvPr/>
          </p:nvSpPr>
          <p:spPr>
            <a:xfrm>
              <a:off x="713107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2,8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64" name="Rechteck 63"/>
            <p:cNvSpPr/>
            <p:nvPr/>
          </p:nvSpPr>
          <p:spPr>
            <a:xfrm>
              <a:off x="755120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2,9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65" name="Rechteck 64"/>
            <p:cNvSpPr/>
            <p:nvPr/>
          </p:nvSpPr>
          <p:spPr>
            <a:xfrm>
              <a:off x="377003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1,0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66" name="Rechteck 65"/>
            <p:cNvSpPr/>
            <p:nvPr/>
          </p:nvSpPr>
          <p:spPr>
            <a:xfrm>
              <a:off x="419016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1,1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67" name="Rechteck 66"/>
            <p:cNvSpPr/>
            <p:nvPr/>
          </p:nvSpPr>
          <p:spPr>
            <a:xfrm>
              <a:off x="461029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1,2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68" name="Rechteck 67"/>
            <p:cNvSpPr/>
            <p:nvPr/>
          </p:nvSpPr>
          <p:spPr>
            <a:xfrm>
              <a:off x="503042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1,3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69" name="Rechteck 68"/>
            <p:cNvSpPr/>
            <p:nvPr/>
          </p:nvSpPr>
          <p:spPr>
            <a:xfrm>
              <a:off x="545055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1,4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70" name="Rechteck 69"/>
            <p:cNvSpPr/>
            <p:nvPr/>
          </p:nvSpPr>
          <p:spPr>
            <a:xfrm>
              <a:off x="587068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1,5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71" name="Rechteck 70"/>
            <p:cNvSpPr/>
            <p:nvPr/>
          </p:nvSpPr>
          <p:spPr>
            <a:xfrm>
              <a:off x="629081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1,6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72" name="Rechteck 71"/>
            <p:cNvSpPr/>
            <p:nvPr/>
          </p:nvSpPr>
          <p:spPr>
            <a:xfrm>
              <a:off x="671094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1,7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73" name="Rechteck 72"/>
            <p:cNvSpPr/>
            <p:nvPr/>
          </p:nvSpPr>
          <p:spPr>
            <a:xfrm>
              <a:off x="713107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1,8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74" name="Rechteck 73"/>
            <p:cNvSpPr/>
            <p:nvPr/>
          </p:nvSpPr>
          <p:spPr>
            <a:xfrm>
              <a:off x="755120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1,9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75" name="Rechteck 74"/>
            <p:cNvSpPr/>
            <p:nvPr/>
          </p:nvSpPr>
          <p:spPr>
            <a:xfrm>
              <a:off x="377003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0,0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76" name="Rechteck 75"/>
            <p:cNvSpPr/>
            <p:nvPr/>
          </p:nvSpPr>
          <p:spPr>
            <a:xfrm>
              <a:off x="419016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0,1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77" name="Rechteck 76"/>
            <p:cNvSpPr/>
            <p:nvPr/>
          </p:nvSpPr>
          <p:spPr>
            <a:xfrm>
              <a:off x="461029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0,2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78" name="Rechteck 77"/>
            <p:cNvSpPr/>
            <p:nvPr/>
          </p:nvSpPr>
          <p:spPr>
            <a:xfrm>
              <a:off x="503042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0,3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79" name="Rechteck 78"/>
            <p:cNvSpPr/>
            <p:nvPr/>
          </p:nvSpPr>
          <p:spPr>
            <a:xfrm>
              <a:off x="545055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0,4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80" name="Rechteck 79"/>
            <p:cNvSpPr/>
            <p:nvPr/>
          </p:nvSpPr>
          <p:spPr>
            <a:xfrm>
              <a:off x="587068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0,5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81" name="Rechteck 80"/>
            <p:cNvSpPr/>
            <p:nvPr/>
          </p:nvSpPr>
          <p:spPr>
            <a:xfrm>
              <a:off x="629081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0,6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82" name="Rechteck 81"/>
            <p:cNvSpPr/>
            <p:nvPr/>
          </p:nvSpPr>
          <p:spPr>
            <a:xfrm>
              <a:off x="671094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0,7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83" name="Rechteck 82"/>
            <p:cNvSpPr/>
            <p:nvPr/>
          </p:nvSpPr>
          <p:spPr>
            <a:xfrm>
              <a:off x="713107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0,8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84" name="Rechteck 83"/>
            <p:cNvSpPr/>
            <p:nvPr/>
          </p:nvSpPr>
          <p:spPr>
            <a:xfrm>
              <a:off x="755120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0,9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85" name="Rechteck 84"/>
            <p:cNvSpPr/>
            <p:nvPr/>
          </p:nvSpPr>
          <p:spPr>
            <a:xfrm>
              <a:off x="377003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8,0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86" name="Rechteck 85"/>
            <p:cNvSpPr/>
            <p:nvPr/>
          </p:nvSpPr>
          <p:spPr>
            <a:xfrm>
              <a:off x="419016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8,1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87" name="Rechteck 86"/>
            <p:cNvSpPr/>
            <p:nvPr/>
          </p:nvSpPr>
          <p:spPr>
            <a:xfrm>
              <a:off x="461029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8,2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88" name="Rechteck 87"/>
            <p:cNvSpPr/>
            <p:nvPr/>
          </p:nvSpPr>
          <p:spPr>
            <a:xfrm>
              <a:off x="503042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8,3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89" name="Rechteck 88"/>
            <p:cNvSpPr/>
            <p:nvPr/>
          </p:nvSpPr>
          <p:spPr>
            <a:xfrm>
              <a:off x="545055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8,4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90" name="Rechteck 89"/>
            <p:cNvSpPr/>
            <p:nvPr/>
          </p:nvSpPr>
          <p:spPr>
            <a:xfrm>
              <a:off x="587068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8,5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91" name="Rechteck 90"/>
            <p:cNvSpPr/>
            <p:nvPr/>
          </p:nvSpPr>
          <p:spPr>
            <a:xfrm>
              <a:off x="629081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8,6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92" name="Rechteck 91"/>
            <p:cNvSpPr/>
            <p:nvPr/>
          </p:nvSpPr>
          <p:spPr>
            <a:xfrm>
              <a:off x="671094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8,7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93" name="Rechteck 92"/>
            <p:cNvSpPr/>
            <p:nvPr/>
          </p:nvSpPr>
          <p:spPr>
            <a:xfrm>
              <a:off x="713107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8,8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94" name="Rechteck 93"/>
            <p:cNvSpPr/>
            <p:nvPr/>
          </p:nvSpPr>
          <p:spPr>
            <a:xfrm>
              <a:off x="755120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8,9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97" name="Rechteck 96"/>
            <p:cNvSpPr/>
            <p:nvPr/>
          </p:nvSpPr>
          <p:spPr>
            <a:xfrm>
              <a:off x="377003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9,0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98" name="Rechteck 97"/>
            <p:cNvSpPr/>
            <p:nvPr/>
          </p:nvSpPr>
          <p:spPr>
            <a:xfrm>
              <a:off x="419016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9,1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99" name="Rechteck 98"/>
            <p:cNvSpPr/>
            <p:nvPr/>
          </p:nvSpPr>
          <p:spPr>
            <a:xfrm>
              <a:off x="461029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9,2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00" name="Rechteck 99"/>
            <p:cNvSpPr/>
            <p:nvPr/>
          </p:nvSpPr>
          <p:spPr>
            <a:xfrm>
              <a:off x="503042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9,3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01" name="Rechteck 100"/>
            <p:cNvSpPr/>
            <p:nvPr/>
          </p:nvSpPr>
          <p:spPr>
            <a:xfrm>
              <a:off x="545055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9,4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02" name="Rechteck 101"/>
            <p:cNvSpPr/>
            <p:nvPr/>
          </p:nvSpPr>
          <p:spPr>
            <a:xfrm>
              <a:off x="587068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9,5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03" name="Rechteck 102"/>
            <p:cNvSpPr/>
            <p:nvPr/>
          </p:nvSpPr>
          <p:spPr>
            <a:xfrm>
              <a:off x="629081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9,6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04" name="Rechteck 103"/>
            <p:cNvSpPr/>
            <p:nvPr/>
          </p:nvSpPr>
          <p:spPr>
            <a:xfrm>
              <a:off x="671094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9,7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05" name="Rechteck 104"/>
            <p:cNvSpPr/>
            <p:nvPr/>
          </p:nvSpPr>
          <p:spPr>
            <a:xfrm>
              <a:off x="713107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9,8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06" name="Rechteck 105"/>
            <p:cNvSpPr/>
            <p:nvPr/>
          </p:nvSpPr>
          <p:spPr>
            <a:xfrm>
              <a:off x="755120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 smtClean="0">
                  <a:solidFill>
                    <a:schemeClr val="bg2">
                      <a:lumMod val="90000"/>
                    </a:schemeClr>
                  </a:solidFill>
                </a:rPr>
                <a:t>9,9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</p:grpSp>
      <p:pic>
        <p:nvPicPr>
          <p:cNvPr id="2050" name="Picture 2" descr="ttps://image.spreadshirtmedia.net/image-server/v1/designs/16304023,width=178,height=178/strichmaennchen-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6027" y="3569523"/>
            <a:ext cx="349419" cy="349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reihandform 3"/>
          <p:cNvSpPr/>
          <p:nvPr/>
        </p:nvSpPr>
        <p:spPr>
          <a:xfrm>
            <a:off x="3379120" y="3160514"/>
            <a:ext cx="1546412" cy="438108"/>
          </a:xfrm>
          <a:custGeom>
            <a:avLst/>
            <a:gdLst>
              <a:gd name="connsiteX0" fmla="*/ 0 w 1546412"/>
              <a:gd name="connsiteY0" fmla="*/ 407727 h 636327"/>
              <a:gd name="connsiteX1" fmla="*/ 275665 w 1546412"/>
              <a:gd name="connsiteY1" fmla="*/ 4315 h 636327"/>
              <a:gd name="connsiteX2" fmla="*/ 1546412 w 1546412"/>
              <a:gd name="connsiteY2" fmla="*/ 636327 h 63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46412" h="636327">
                <a:moveTo>
                  <a:pt x="0" y="407727"/>
                </a:moveTo>
                <a:cubicBezTo>
                  <a:pt x="8965" y="186971"/>
                  <a:pt x="17930" y="-33785"/>
                  <a:pt x="275665" y="4315"/>
                </a:cubicBezTo>
                <a:cubicBezTo>
                  <a:pt x="533400" y="42415"/>
                  <a:pt x="1546412" y="636327"/>
                  <a:pt x="1546412" y="636327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96" name="Freihandform 95"/>
          <p:cNvSpPr/>
          <p:nvPr/>
        </p:nvSpPr>
        <p:spPr>
          <a:xfrm>
            <a:off x="2518508" y="2549205"/>
            <a:ext cx="3878224" cy="383789"/>
          </a:xfrm>
          <a:custGeom>
            <a:avLst/>
            <a:gdLst>
              <a:gd name="connsiteX0" fmla="*/ 218137 w 3645884"/>
              <a:gd name="connsiteY0" fmla="*/ 493504 h 493504"/>
              <a:gd name="connsiteX1" fmla="*/ 298819 w 3645884"/>
              <a:gd name="connsiteY1" fmla="*/ 170774 h 493504"/>
              <a:gd name="connsiteX2" fmla="*/ 3115978 w 3645884"/>
              <a:gd name="connsiteY2" fmla="*/ 9410 h 493504"/>
              <a:gd name="connsiteX3" fmla="*/ 3640413 w 3645884"/>
              <a:gd name="connsiteY3" fmla="*/ 439715 h 493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45884" h="493504">
                <a:moveTo>
                  <a:pt x="218137" y="493504"/>
                </a:moveTo>
                <a:cubicBezTo>
                  <a:pt x="16991" y="372480"/>
                  <a:pt x="-184154" y="251456"/>
                  <a:pt x="298819" y="170774"/>
                </a:cubicBezTo>
                <a:cubicBezTo>
                  <a:pt x="781792" y="90092"/>
                  <a:pt x="2559046" y="-35413"/>
                  <a:pt x="3115978" y="9410"/>
                </a:cubicBezTo>
                <a:cubicBezTo>
                  <a:pt x="3672910" y="54233"/>
                  <a:pt x="3656661" y="246974"/>
                  <a:pt x="3640413" y="439715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07" name="Rechteck 106"/>
          <p:cNvSpPr/>
          <p:nvPr/>
        </p:nvSpPr>
        <p:spPr>
          <a:xfrm>
            <a:off x="5262164" y="4378557"/>
            <a:ext cx="415733" cy="50255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09" name="Rechteck 108"/>
          <p:cNvSpPr/>
          <p:nvPr/>
        </p:nvSpPr>
        <p:spPr>
          <a:xfrm rot="16200000">
            <a:off x="5441460" y="4557853"/>
            <a:ext cx="415733" cy="50255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10" name="Rechteck 109"/>
          <p:cNvSpPr/>
          <p:nvPr/>
        </p:nvSpPr>
        <p:spPr>
          <a:xfrm>
            <a:off x="5682683" y="4734737"/>
            <a:ext cx="415733" cy="45719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08" name="Freihandform 107"/>
          <p:cNvSpPr/>
          <p:nvPr/>
        </p:nvSpPr>
        <p:spPr>
          <a:xfrm>
            <a:off x="4316818" y="4101902"/>
            <a:ext cx="1220555" cy="433940"/>
          </a:xfrm>
          <a:custGeom>
            <a:avLst/>
            <a:gdLst>
              <a:gd name="connsiteX0" fmla="*/ 0 w 2238935"/>
              <a:gd name="connsiteY0" fmla="*/ 14434 h 433940"/>
              <a:gd name="connsiteX1" fmla="*/ 504265 w 2238935"/>
              <a:gd name="connsiteY1" fmla="*/ 48052 h 433940"/>
              <a:gd name="connsiteX2" fmla="*/ 598394 w 2238935"/>
              <a:gd name="connsiteY2" fmla="*/ 411122 h 433940"/>
              <a:gd name="connsiteX3" fmla="*/ 2238935 w 2238935"/>
              <a:gd name="connsiteY3" fmla="*/ 397675 h 433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38935" h="433940">
                <a:moveTo>
                  <a:pt x="0" y="14434"/>
                </a:moveTo>
                <a:cubicBezTo>
                  <a:pt x="202266" y="-1815"/>
                  <a:pt x="404533" y="-18063"/>
                  <a:pt x="504265" y="48052"/>
                </a:cubicBezTo>
                <a:cubicBezTo>
                  <a:pt x="603997" y="114167"/>
                  <a:pt x="309282" y="352852"/>
                  <a:pt x="598394" y="411122"/>
                </a:cubicBezTo>
                <a:cubicBezTo>
                  <a:pt x="887506" y="469392"/>
                  <a:pt x="2238935" y="397675"/>
                  <a:pt x="2238935" y="397675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11" name="Rechteck 110"/>
          <p:cNvSpPr/>
          <p:nvPr/>
        </p:nvSpPr>
        <p:spPr>
          <a:xfrm>
            <a:off x="4520903" y="5712425"/>
            <a:ext cx="235323" cy="235323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13" name="Rechteck 112"/>
          <p:cNvSpPr/>
          <p:nvPr/>
        </p:nvSpPr>
        <p:spPr>
          <a:xfrm>
            <a:off x="4936635" y="6543891"/>
            <a:ext cx="235323" cy="235323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12" name="Freihandform 111"/>
          <p:cNvSpPr/>
          <p:nvPr/>
        </p:nvSpPr>
        <p:spPr>
          <a:xfrm>
            <a:off x="3599231" y="4648139"/>
            <a:ext cx="1059481" cy="1014610"/>
          </a:xfrm>
          <a:custGeom>
            <a:avLst/>
            <a:gdLst>
              <a:gd name="connsiteX0" fmla="*/ 0 w 714815"/>
              <a:gd name="connsiteY0" fmla="*/ 26894 h 510988"/>
              <a:gd name="connsiteX1" fmla="*/ 618564 w 714815"/>
              <a:gd name="connsiteY1" fmla="*/ 53788 h 510988"/>
              <a:gd name="connsiteX2" fmla="*/ 712694 w 714815"/>
              <a:gd name="connsiteY2" fmla="*/ 510988 h 510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14815" h="510988">
                <a:moveTo>
                  <a:pt x="0" y="26894"/>
                </a:moveTo>
                <a:cubicBezTo>
                  <a:pt x="249891" y="0"/>
                  <a:pt x="499782" y="-26894"/>
                  <a:pt x="618564" y="53788"/>
                </a:cubicBezTo>
                <a:cubicBezTo>
                  <a:pt x="737346" y="134470"/>
                  <a:pt x="712694" y="510988"/>
                  <a:pt x="712694" y="510988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14" name="Freihandform 113"/>
          <p:cNvSpPr/>
          <p:nvPr/>
        </p:nvSpPr>
        <p:spPr>
          <a:xfrm>
            <a:off x="3219715" y="5810665"/>
            <a:ext cx="1712541" cy="705971"/>
          </a:xfrm>
          <a:custGeom>
            <a:avLst/>
            <a:gdLst>
              <a:gd name="connsiteX0" fmla="*/ 24935 w 1712541"/>
              <a:gd name="connsiteY0" fmla="*/ 0 h 705971"/>
              <a:gd name="connsiteX1" fmla="*/ 112341 w 1712541"/>
              <a:gd name="connsiteY1" fmla="*/ 430306 h 705971"/>
              <a:gd name="connsiteX2" fmla="*/ 912441 w 1712541"/>
              <a:gd name="connsiteY2" fmla="*/ 383241 h 705971"/>
              <a:gd name="connsiteX3" fmla="*/ 1712541 w 1712541"/>
              <a:gd name="connsiteY3" fmla="*/ 705971 h 705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12541" h="705971">
                <a:moveTo>
                  <a:pt x="24935" y="0"/>
                </a:moveTo>
                <a:cubicBezTo>
                  <a:pt x="-5321" y="183216"/>
                  <a:pt x="-35577" y="366433"/>
                  <a:pt x="112341" y="430306"/>
                </a:cubicBezTo>
                <a:cubicBezTo>
                  <a:pt x="260259" y="494179"/>
                  <a:pt x="645741" y="337297"/>
                  <a:pt x="912441" y="383241"/>
                </a:cubicBezTo>
                <a:cubicBezTo>
                  <a:pt x="1179141" y="429185"/>
                  <a:pt x="1712541" y="705971"/>
                  <a:pt x="1712541" y="705971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15" name="Oval 114"/>
          <p:cNvSpPr/>
          <p:nvPr/>
        </p:nvSpPr>
        <p:spPr>
          <a:xfrm>
            <a:off x="6205943" y="6570784"/>
            <a:ext cx="181535" cy="181535"/>
          </a:xfrm>
          <a:prstGeom prst="ellipse">
            <a:avLst/>
          </a:prstGeom>
          <a:solidFill>
            <a:srgbClr val="FF0000"/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17" name="Freihandform 116"/>
          <p:cNvSpPr/>
          <p:nvPr/>
        </p:nvSpPr>
        <p:spPr>
          <a:xfrm>
            <a:off x="3943898" y="5123551"/>
            <a:ext cx="2377748" cy="1393085"/>
          </a:xfrm>
          <a:custGeom>
            <a:avLst/>
            <a:gdLst>
              <a:gd name="connsiteX0" fmla="*/ 0 w 2423847"/>
              <a:gd name="connsiteY0" fmla="*/ 61822 h 1272057"/>
              <a:gd name="connsiteX1" fmla="*/ 1653989 w 2423847"/>
              <a:gd name="connsiteY1" fmla="*/ 451787 h 1272057"/>
              <a:gd name="connsiteX2" fmla="*/ 2346512 w 2423847"/>
              <a:gd name="connsiteY2" fmla="*/ 21481 h 1272057"/>
              <a:gd name="connsiteX3" fmla="*/ 2407024 w 2423847"/>
              <a:gd name="connsiteY3" fmla="*/ 1272057 h 1272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3847" h="1272057">
                <a:moveTo>
                  <a:pt x="0" y="61822"/>
                </a:moveTo>
                <a:cubicBezTo>
                  <a:pt x="631452" y="260166"/>
                  <a:pt x="1262904" y="458510"/>
                  <a:pt x="1653989" y="451787"/>
                </a:cubicBezTo>
                <a:cubicBezTo>
                  <a:pt x="2045074" y="445064"/>
                  <a:pt x="2221006" y="-115231"/>
                  <a:pt x="2346512" y="21481"/>
                </a:cubicBezTo>
                <a:cubicBezTo>
                  <a:pt x="2472018" y="158193"/>
                  <a:pt x="2407024" y="1272057"/>
                  <a:pt x="2407024" y="1272057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18" name="Textfeld 117"/>
          <p:cNvSpPr txBox="1"/>
          <p:nvPr/>
        </p:nvSpPr>
        <p:spPr>
          <a:xfrm>
            <a:off x="4440032" y="7962729"/>
            <a:ext cx="21044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noProof="1" smtClean="0">
                <a:solidFill>
                  <a:srgbClr val="FFC000"/>
                </a:solidFill>
                <a:latin typeface="Segoe Print" charset="0"/>
                <a:ea typeface="Segoe Print" charset="0"/>
                <a:cs typeface="Segoe Print" charset="0"/>
              </a:rPr>
              <a:t>Überraschung! </a:t>
            </a:r>
            <a:r>
              <a:rPr lang="de-DE" sz="1400" noProof="1" smtClean="0">
                <a:solidFill>
                  <a:srgbClr val="FFC000"/>
                </a:solidFill>
                <a:latin typeface="Segoe Print" charset="0"/>
                <a:ea typeface="Segoe Print" charset="0"/>
                <a:cs typeface="Segoe Print" charset="0"/>
                <a:sym typeface="Wingdings"/>
              </a:rPr>
              <a:t>:)</a:t>
            </a:r>
            <a:endParaRPr lang="de-DE" sz="1400" noProof="1">
              <a:solidFill>
                <a:srgbClr val="FFC000"/>
              </a:solidFill>
              <a:latin typeface="Segoe Print" charset="0"/>
              <a:ea typeface="Segoe Print" charset="0"/>
              <a:cs typeface="Segoe Print" charset="0"/>
            </a:endParaRPr>
          </a:p>
        </p:txBody>
      </p:sp>
      <p:sp>
        <p:nvSpPr>
          <p:cNvPr id="119" name="Freihandform 118"/>
          <p:cNvSpPr/>
          <p:nvPr/>
        </p:nvSpPr>
        <p:spPr>
          <a:xfrm>
            <a:off x="3412738" y="7962195"/>
            <a:ext cx="1585129" cy="408937"/>
          </a:xfrm>
          <a:custGeom>
            <a:avLst/>
            <a:gdLst>
              <a:gd name="connsiteX0" fmla="*/ 1539688 w 1585129"/>
              <a:gd name="connsiteY0" fmla="*/ 268941 h 408937"/>
              <a:gd name="connsiteX1" fmla="*/ 1391770 w 1585129"/>
              <a:gd name="connsiteY1" fmla="*/ 396688 h 408937"/>
              <a:gd name="connsiteX2" fmla="*/ 0 w 1585129"/>
              <a:gd name="connsiteY2" fmla="*/ 0 h 408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85129" h="408937">
                <a:moveTo>
                  <a:pt x="1539688" y="268941"/>
                </a:moveTo>
                <a:cubicBezTo>
                  <a:pt x="1594036" y="355226"/>
                  <a:pt x="1648385" y="441511"/>
                  <a:pt x="1391770" y="396688"/>
                </a:cubicBezTo>
                <a:cubicBezTo>
                  <a:pt x="1135155" y="351865"/>
                  <a:pt x="567577" y="175932"/>
                  <a:pt x="0" y="0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23" name="Rechteck 122"/>
          <p:cNvSpPr/>
          <p:nvPr/>
        </p:nvSpPr>
        <p:spPr>
          <a:xfrm rot="5400000">
            <a:off x="5444903" y="7052158"/>
            <a:ext cx="415733" cy="5025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22" name="Freihandform 121"/>
          <p:cNvSpPr/>
          <p:nvPr/>
        </p:nvSpPr>
        <p:spPr>
          <a:xfrm>
            <a:off x="3473250" y="6691448"/>
            <a:ext cx="2077570" cy="672402"/>
          </a:xfrm>
          <a:custGeom>
            <a:avLst/>
            <a:gdLst>
              <a:gd name="connsiteX0" fmla="*/ 0 w 2077570"/>
              <a:gd name="connsiteY0" fmla="*/ 0 h 672402"/>
              <a:gd name="connsiteX1" fmla="*/ 887506 w 2077570"/>
              <a:gd name="connsiteY1" fmla="*/ 665629 h 672402"/>
              <a:gd name="connsiteX2" fmla="*/ 1613647 w 2077570"/>
              <a:gd name="connsiteY2" fmla="*/ 342900 h 672402"/>
              <a:gd name="connsiteX3" fmla="*/ 2077570 w 2077570"/>
              <a:gd name="connsiteY3" fmla="*/ 316006 h 672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77570" h="672402">
                <a:moveTo>
                  <a:pt x="0" y="0"/>
                </a:moveTo>
                <a:cubicBezTo>
                  <a:pt x="309282" y="304239"/>
                  <a:pt x="618565" y="608479"/>
                  <a:pt x="887506" y="665629"/>
                </a:cubicBezTo>
                <a:cubicBezTo>
                  <a:pt x="1156447" y="722779"/>
                  <a:pt x="1415303" y="401170"/>
                  <a:pt x="1613647" y="342900"/>
                </a:cubicBezTo>
                <a:cubicBezTo>
                  <a:pt x="1811991" y="284630"/>
                  <a:pt x="2077570" y="316006"/>
                  <a:pt x="2077570" y="316006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24" name="Oval 123"/>
          <p:cNvSpPr/>
          <p:nvPr/>
        </p:nvSpPr>
        <p:spPr>
          <a:xfrm>
            <a:off x="6179792" y="3226783"/>
            <a:ext cx="233836" cy="233836"/>
          </a:xfrm>
          <a:prstGeom prst="ellipse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25" name="Freihandform 124"/>
          <p:cNvSpPr/>
          <p:nvPr/>
        </p:nvSpPr>
        <p:spPr>
          <a:xfrm>
            <a:off x="5671844" y="3470877"/>
            <a:ext cx="1051602" cy="3919359"/>
          </a:xfrm>
          <a:custGeom>
            <a:avLst/>
            <a:gdLst>
              <a:gd name="connsiteX0" fmla="*/ 0 w 1051602"/>
              <a:gd name="connsiteY0" fmla="*/ 3617259 h 3919359"/>
              <a:gd name="connsiteX1" fmla="*/ 1035423 w 1051602"/>
              <a:gd name="connsiteY1" fmla="*/ 3556747 h 3919359"/>
              <a:gd name="connsiteX2" fmla="*/ 645459 w 1051602"/>
              <a:gd name="connsiteY2" fmla="*/ 0 h 3919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51602" h="3919359">
                <a:moveTo>
                  <a:pt x="0" y="3617259"/>
                </a:moveTo>
                <a:cubicBezTo>
                  <a:pt x="463923" y="3888441"/>
                  <a:pt x="927847" y="4159623"/>
                  <a:pt x="1035423" y="3556747"/>
                </a:cubicBezTo>
                <a:cubicBezTo>
                  <a:pt x="1142999" y="2953871"/>
                  <a:pt x="680197" y="502023"/>
                  <a:pt x="645459" y="0"/>
                </a:cubicBezTo>
              </a:path>
            </a:pathLst>
          </a:custGeom>
          <a:noFill/>
          <a:ln>
            <a:solidFill>
              <a:schemeClr val="accent1">
                <a:lumMod val="60000"/>
                <a:lumOff val="40000"/>
              </a:schemeClr>
            </a:solidFill>
            <a:prstDash val="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27" name="Textfeld 126"/>
          <p:cNvSpPr txBox="1"/>
          <p:nvPr/>
        </p:nvSpPr>
        <p:spPr>
          <a:xfrm>
            <a:off x="2804731" y="2788228"/>
            <a:ext cx="60800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noProof="1" smtClean="0">
                <a:solidFill>
                  <a:schemeClr val="accent5">
                    <a:lumMod val="75000"/>
                  </a:schemeClr>
                </a:solidFill>
                <a:latin typeface="Segoe Print" charset="0"/>
                <a:ea typeface="Segoe Print" charset="0"/>
                <a:cs typeface="Segoe Print" charset="0"/>
              </a:rPr>
              <a:t>Größe</a:t>
            </a:r>
            <a:endParaRPr lang="de-DE" sz="800" noProof="1">
              <a:solidFill>
                <a:schemeClr val="accent5">
                  <a:lumMod val="75000"/>
                </a:schemeClr>
              </a:solidFill>
              <a:latin typeface="Segoe Print" charset="0"/>
              <a:ea typeface="Segoe Print" charset="0"/>
              <a:cs typeface="Segoe Print" charset="0"/>
            </a:endParaRPr>
          </a:p>
        </p:txBody>
      </p:sp>
      <p:sp>
        <p:nvSpPr>
          <p:cNvPr id="128" name="Textfeld 127"/>
          <p:cNvSpPr txBox="1"/>
          <p:nvPr/>
        </p:nvSpPr>
        <p:spPr>
          <a:xfrm>
            <a:off x="1878754" y="3703498"/>
            <a:ext cx="60800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noProof="1" smtClean="0">
                <a:solidFill>
                  <a:schemeClr val="accent5">
                    <a:lumMod val="75000"/>
                  </a:schemeClr>
                </a:solidFill>
                <a:latin typeface="Segoe Print" charset="0"/>
                <a:ea typeface="Segoe Print" charset="0"/>
                <a:cs typeface="Segoe Print" charset="0"/>
              </a:rPr>
              <a:t>Position</a:t>
            </a:r>
            <a:endParaRPr lang="de-DE" sz="800" noProof="1">
              <a:solidFill>
                <a:schemeClr val="accent5">
                  <a:lumMod val="75000"/>
                </a:schemeClr>
              </a:solidFill>
              <a:latin typeface="Segoe Print" charset="0"/>
              <a:ea typeface="Segoe Print" charset="0"/>
              <a:cs typeface="Segoe Print" charset="0"/>
            </a:endParaRPr>
          </a:p>
        </p:txBody>
      </p:sp>
      <p:sp>
        <p:nvSpPr>
          <p:cNvPr id="129" name="Textfeld 128"/>
          <p:cNvSpPr txBox="1"/>
          <p:nvPr/>
        </p:nvSpPr>
        <p:spPr>
          <a:xfrm>
            <a:off x="2148446" y="5994373"/>
            <a:ext cx="1134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800" noProof="1" smtClean="0">
                <a:solidFill>
                  <a:srgbClr val="C00000"/>
                </a:solidFill>
                <a:latin typeface="Segoe Print" charset="0"/>
                <a:ea typeface="Segoe Print" charset="0"/>
                <a:cs typeface="Segoe Print" charset="0"/>
              </a:rPr>
              <a:t>„doppelt so schnell“</a:t>
            </a:r>
            <a:endParaRPr lang="de-DE" sz="800" noProof="1">
              <a:solidFill>
                <a:srgbClr val="C00000"/>
              </a:solidFill>
              <a:latin typeface="Segoe Print" charset="0"/>
              <a:ea typeface="Segoe Print" charset="0"/>
              <a:cs typeface="Segoe Print" charset="0"/>
            </a:endParaRPr>
          </a:p>
        </p:txBody>
      </p:sp>
      <p:sp>
        <p:nvSpPr>
          <p:cNvPr id="131" name="Rechteck 130"/>
          <p:cNvSpPr/>
          <p:nvPr/>
        </p:nvSpPr>
        <p:spPr>
          <a:xfrm>
            <a:off x="106995" y="8621116"/>
            <a:ext cx="4082902" cy="872519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20" name="Textfeld 119"/>
          <p:cNvSpPr txBox="1"/>
          <p:nvPr/>
        </p:nvSpPr>
        <p:spPr>
          <a:xfrm>
            <a:off x="3157700" y="9021117"/>
            <a:ext cx="21044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noProof="1" smtClean="0">
                <a:solidFill>
                  <a:srgbClr val="FFC000"/>
                </a:solidFill>
                <a:latin typeface="Segoe Print" charset="0"/>
                <a:ea typeface="Segoe Print" charset="0"/>
                <a:cs typeface="Segoe Print" charset="0"/>
              </a:rPr>
              <a:t>...und los geht‘s!</a:t>
            </a:r>
            <a:endParaRPr lang="de-DE" sz="1400" noProof="1">
              <a:solidFill>
                <a:srgbClr val="FFC000"/>
              </a:solidFill>
              <a:latin typeface="Segoe Print" charset="0"/>
              <a:ea typeface="Segoe Print" charset="0"/>
              <a:cs typeface="Segoe Print" charset="0"/>
            </a:endParaRPr>
          </a:p>
        </p:txBody>
      </p:sp>
      <p:sp>
        <p:nvSpPr>
          <p:cNvPr id="121" name="Freihandform 120"/>
          <p:cNvSpPr/>
          <p:nvPr/>
        </p:nvSpPr>
        <p:spPr>
          <a:xfrm>
            <a:off x="1792367" y="8660623"/>
            <a:ext cx="1586753" cy="396752"/>
          </a:xfrm>
          <a:custGeom>
            <a:avLst/>
            <a:gdLst>
              <a:gd name="connsiteX0" fmla="*/ 1586753 w 1586753"/>
              <a:gd name="connsiteY0" fmla="*/ 396752 h 396752"/>
              <a:gd name="connsiteX1" fmla="*/ 1277470 w 1586753"/>
              <a:gd name="connsiteY1" fmla="*/ 6788 h 396752"/>
              <a:gd name="connsiteX2" fmla="*/ 423582 w 1586753"/>
              <a:gd name="connsiteY2" fmla="*/ 141258 h 396752"/>
              <a:gd name="connsiteX3" fmla="*/ 0 w 1586753"/>
              <a:gd name="connsiteY3" fmla="*/ 40405 h 396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86753" h="396752">
                <a:moveTo>
                  <a:pt x="1586753" y="396752"/>
                </a:moveTo>
                <a:cubicBezTo>
                  <a:pt x="1529042" y="223061"/>
                  <a:pt x="1471332" y="49370"/>
                  <a:pt x="1277470" y="6788"/>
                </a:cubicBezTo>
                <a:cubicBezTo>
                  <a:pt x="1083608" y="-35794"/>
                  <a:pt x="636494" y="135655"/>
                  <a:pt x="423582" y="141258"/>
                </a:cubicBezTo>
                <a:cubicBezTo>
                  <a:pt x="210670" y="146861"/>
                  <a:pt x="105335" y="93633"/>
                  <a:pt x="0" y="40405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pic>
        <p:nvPicPr>
          <p:cNvPr id="132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222850" y="74785"/>
            <a:ext cx="3550034" cy="12488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0" name="Textfeld 129"/>
          <p:cNvSpPr txBox="1"/>
          <p:nvPr/>
        </p:nvSpPr>
        <p:spPr>
          <a:xfrm>
            <a:off x="285042" y="1214552"/>
            <a:ext cx="39048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800" noProof="1" smtClean="0">
                <a:latin typeface="Segoe Print" charset="0"/>
                <a:ea typeface="Segoe Print" charset="0"/>
                <a:cs typeface="Segoe Print" charset="0"/>
              </a:rPr>
              <a:t>Spickzettel</a:t>
            </a:r>
            <a:endParaRPr lang="de-DE" sz="4800" noProof="1">
              <a:latin typeface="Segoe Print" charset="0"/>
              <a:ea typeface="Segoe Print" charset="0"/>
              <a:cs typeface="Segoe Print" charset="0"/>
            </a:endParaRPr>
          </a:p>
        </p:txBody>
      </p:sp>
      <p:sp>
        <p:nvSpPr>
          <p:cNvPr id="133" name="Textfeld 119"/>
          <p:cNvSpPr txBox="1"/>
          <p:nvPr/>
        </p:nvSpPr>
        <p:spPr>
          <a:xfrm>
            <a:off x="3779231" y="8554841"/>
            <a:ext cx="21044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noProof="1" smtClean="0">
                <a:solidFill>
                  <a:srgbClr val="FFC000"/>
                </a:solidFill>
                <a:latin typeface="Segoe Print" charset="0"/>
                <a:ea typeface="Segoe Print" charset="0"/>
                <a:cs typeface="Segoe Print" charset="0"/>
              </a:rPr>
              <a:t>...cooool </a:t>
            </a:r>
            <a:r>
              <a:rPr lang="mr-IN" sz="1400" noProof="1" smtClean="0">
                <a:solidFill>
                  <a:srgbClr val="FFC000"/>
                </a:solidFill>
                <a:latin typeface="Segoe Print" charset="0"/>
                <a:ea typeface="Segoe Print" charset="0"/>
                <a:cs typeface="Segoe Print" charset="0"/>
              </a:rPr>
              <a:t>–</a:t>
            </a:r>
            <a:r>
              <a:rPr lang="de-DE" sz="1400" noProof="1" smtClean="0">
                <a:solidFill>
                  <a:srgbClr val="FFC000"/>
                </a:solidFill>
                <a:latin typeface="Segoe Print" charset="0"/>
                <a:ea typeface="Segoe Print" charset="0"/>
                <a:cs typeface="Segoe Print" charset="0"/>
              </a:rPr>
              <a:t> ich sehe die anderen auch!</a:t>
            </a:r>
            <a:endParaRPr lang="de-DE" sz="1400" noProof="1">
              <a:solidFill>
                <a:srgbClr val="FFC000"/>
              </a:solidFill>
              <a:latin typeface="Segoe Print" charset="0"/>
              <a:ea typeface="Segoe Print" charset="0"/>
              <a:cs typeface="Segoe Print" charset="0"/>
            </a:endParaRPr>
          </a:p>
        </p:txBody>
      </p:sp>
      <p:sp>
        <p:nvSpPr>
          <p:cNvPr id="135" name="Freihandform 118"/>
          <p:cNvSpPr/>
          <p:nvPr/>
        </p:nvSpPr>
        <p:spPr>
          <a:xfrm>
            <a:off x="2834232" y="8267562"/>
            <a:ext cx="1164489" cy="333807"/>
          </a:xfrm>
          <a:custGeom>
            <a:avLst/>
            <a:gdLst>
              <a:gd name="connsiteX0" fmla="*/ 1539688 w 1585129"/>
              <a:gd name="connsiteY0" fmla="*/ 268941 h 408937"/>
              <a:gd name="connsiteX1" fmla="*/ 1391770 w 1585129"/>
              <a:gd name="connsiteY1" fmla="*/ 396688 h 408937"/>
              <a:gd name="connsiteX2" fmla="*/ 0 w 1585129"/>
              <a:gd name="connsiteY2" fmla="*/ 0 h 408937"/>
              <a:gd name="connsiteX0" fmla="*/ 1539688 w 1544402"/>
              <a:gd name="connsiteY0" fmla="*/ 268941 h 285053"/>
              <a:gd name="connsiteX1" fmla="*/ 909170 w 1544402"/>
              <a:gd name="connsiteY1" fmla="*/ 24155 h 285053"/>
              <a:gd name="connsiteX2" fmla="*/ 0 w 1544402"/>
              <a:gd name="connsiteY2" fmla="*/ 0 h 285053"/>
              <a:gd name="connsiteX0" fmla="*/ 1141754 w 1164489"/>
              <a:gd name="connsiteY0" fmla="*/ 319741 h 333807"/>
              <a:gd name="connsiteX1" fmla="*/ 909170 w 1164489"/>
              <a:gd name="connsiteY1" fmla="*/ 24155 h 333807"/>
              <a:gd name="connsiteX2" fmla="*/ 0 w 1164489"/>
              <a:gd name="connsiteY2" fmla="*/ 0 h 3338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64489" h="333807">
                <a:moveTo>
                  <a:pt x="1141754" y="319741"/>
                </a:moveTo>
                <a:cubicBezTo>
                  <a:pt x="1196102" y="406026"/>
                  <a:pt x="1165785" y="68978"/>
                  <a:pt x="909170" y="24155"/>
                </a:cubicBezTo>
                <a:cubicBezTo>
                  <a:pt x="652555" y="-20668"/>
                  <a:pt x="567577" y="175932"/>
                  <a:pt x="0" y="0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95" name="TextBox 94"/>
          <p:cNvSpPr txBox="1"/>
          <p:nvPr/>
        </p:nvSpPr>
        <p:spPr>
          <a:xfrm>
            <a:off x="5196720" y="1439365"/>
            <a:ext cx="1285929" cy="861774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de-DE" sz="1000" noProof="1" smtClean="0"/>
              <a:t>http://adresse:8080/</a:t>
            </a:r>
          </a:p>
          <a:p>
            <a:r>
              <a:rPr lang="de-DE" sz="1000" noProof="1" smtClean="0"/>
              <a:t>?</a:t>
            </a:r>
            <a:r>
              <a:rPr lang="de-DE" sz="1000" b="1" noProof="1" smtClean="0"/>
              <a:t>color</a:t>
            </a:r>
            <a:r>
              <a:rPr lang="de-DE" sz="1000" noProof="1" smtClean="0"/>
              <a:t>=rgb(0,0,255)</a:t>
            </a:r>
          </a:p>
          <a:p>
            <a:r>
              <a:rPr lang="de-DE" sz="1000" noProof="1" smtClean="0"/>
              <a:t>&amp;</a:t>
            </a:r>
            <a:r>
              <a:rPr lang="de-DE" sz="1000" b="1" noProof="1" smtClean="0"/>
              <a:t>speed</a:t>
            </a:r>
            <a:r>
              <a:rPr lang="de-DE" sz="1000" noProof="1" smtClean="0"/>
              <a:t>=3</a:t>
            </a:r>
          </a:p>
          <a:p>
            <a:r>
              <a:rPr lang="de-DE" sz="1000" noProof="1" smtClean="0"/>
              <a:t>&amp;</a:t>
            </a:r>
            <a:r>
              <a:rPr lang="de-DE" sz="1000" b="1" noProof="1" smtClean="0"/>
              <a:t>name</a:t>
            </a:r>
            <a:r>
              <a:rPr lang="de-DE" sz="1000" noProof="1" smtClean="0"/>
              <a:t>=Batman</a:t>
            </a:r>
          </a:p>
          <a:p>
            <a:r>
              <a:rPr lang="de-DE" sz="1000" noProof="1" smtClean="0"/>
              <a:t>&amp;</a:t>
            </a:r>
            <a:r>
              <a:rPr lang="de-DE" sz="1000" b="1" noProof="1" smtClean="0"/>
              <a:t>x</a:t>
            </a:r>
            <a:r>
              <a:rPr lang="de-DE" sz="1000" noProof="1" smtClean="0"/>
              <a:t>=3&amp;</a:t>
            </a:r>
            <a:r>
              <a:rPr lang="de-DE" sz="1000" b="1" noProof="1"/>
              <a:t>z</a:t>
            </a:r>
            <a:r>
              <a:rPr lang="de-DE" sz="1000" noProof="1" smtClean="0"/>
              <a:t>=5</a:t>
            </a:r>
            <a:endParaRPr lang="de-DE" sz="1000" noProof="1"/>
          </a:p>
        </p:txBody>
      </p:sp>
    </p:spTree>
    <p:extLst>
      <p:ext uri="{BB962C8B-B14F-4D97-AF65-F5344CB8AC3E}">
        <p14:creationId xmlns:p14="http://schemas.microsoft.com/office/powerpoint/2010/main" val="24151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808074" y="1446028"/>
            <a:ext cx="3147238" cy="3147238"/>
          </a:xfrm>
          <a:prstGeom prst="rect">
            <a:avLst/>
          </a:prstGeom>
          <a:noFill/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0"/>
          </a:p>
        </p:txBody>
      </p:sp>
      <p:sp>
        <p:nvSpPr>
          <p:cNvPr id="5" name="Rechteck 4"/>
          <p:cNvSpPr/>
          <p:nvPr/>
        </p:nvSpPr>
        <p:spPr>
          <a:xfrm>
            <a:off x="808074" y="5213498"/>
            <a:ext cx="3147238" cy="3147238"/>
          </a:xfrm>
          <a:prstGeom prst="rect">
            <a:avLst/>
          </a:prstGeom>
          <a:noFill/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0"/>
          </a:p>
        </p:txBody>
      </p:sp>
      <p:sp>
        <p:nvSpPr>
          <p:cNvPr id="6" name="Textfeld 5"/>
          <p:cNvSpPr txBox="1"/>
          <p:nvPr/>
        </p:nvSpPr>
        <p:spPr>
          <a:xfrm>
            <a:off x="4104167" y="2727259"/>
            <a:ext cx="17012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smtClean="0"/>
              <a:t>Wand</a:t>
            </a:r>
            <a:endParaRPr lang="de-DE" sz="3200"/>
          </a:p>
        </p:txBody>
      </p:sp>
      <p:sp>
        <p:nvSpPr>
          <p:cNvPr id="7" name="Textfeld 6"/>
          <p:cNvSpPr txBox="1"/>
          <p:nvPr/>
        </p:nvSpPr>
        <p:spPr>
          <a:xfrm>
            <a:off x="4104166" y="6494729"/>
            <a:ext cx="17012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smtClean="0"/>
              <a:t>Boden</a:t>
            </a:r>
            <a:endParaRPr lang="de-DE" sz="3200"/>
          </a:p>
        </p:txBody>
      </p:sp>
      <p:sp>
        <p:nvSpPr>
          <p:cNvPr id="8" name="Textfeld 7"/>
          <p:cNvSpPr txBox="1"/>
          <p:nvPr/>
        </p:nvSpPr>
        <p:spPr>
          <a:xfrm>
            <a:off x="4890976" y="735802"/>
            <a:ext cx="17012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smtClean="0"/>
              <a:t>Team</a:t>
            </a:r>
            <a:endParaRPr lang="de-DE" sz="2000"/>
          </a:p>
        </p:txBody>
      </p:sp>
      <p:cxnSp>
        <p:nvCxnSpPr>
          <p:cNvPr id="10" name="Gerade Verbindung 9"/>
          <p:cNvCxnSpPr/>
          <p:nvPr/>
        </p:nvCxnSpPr>
        <p:spPr>
          <a:xfrm>
            <a:off x="4954772" y="804722"/>
            <a:ext cx="157361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2514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Office-Desig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Desig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solidFill>
            <a:srgbClr val="FFC000"/>
          </a:solidFill>
          <a:headEnd type="none" w="med" len="med"/>
          <a:tailEnd type="triangle" w="med" len="med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</TotalTime>
  <Words>467</Words>
  <Application>Microsoft Macintosh PowerPoint</Application>
  <PresentationFormat>A4 Paper (210x297 mm)</PresentationFormat>
  <Paragraphs>277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Calibri</vt:lpstr>
      <vt:lpstr>Calibri Light</vt:lpstr>
      <vt:lpstr>Monaco</vt:lpstr>
      <vt:lpstr>Segoe Print</vt:lpstr>
      <vt:lpstr>Wingdings</vt:lpstr>
      <vt:lpstr>Arial</vt:lpstr>
      <vt:lpstr>Office-Design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Fabrizio Branca</dc:creator>
  <cp:lastModifiedBy>Stefan Höhn</cp:lastModifiedBy>
  <cp:revision>27</cp:revision>
  <cp:lastPrinted>2016-11-02T17:15:13Z</cp:lastPrinted>
  <dcterms:created xsi:type="dcterms:W3CDTF">2016-10-27T11:21:48Z</dcterms:created>
  <dcterms:modified xsi:type="dcterms:W3CDTF">2017-03-10T12:21:29Z</dcterms:modified>
</cp:coreProperties>
</file>

<file path=docProps/thumbnail.jpeg>
</file>